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7" r:id="rId7"/>
    <p:sldId id="261" r:id="rId8"/>
    <p:sldId id="268" r:id="rId9"/>
    <p:sldId id="262" r:id="rId10"/>
    <p:sldId id="269" r:id="rId11"/>
    <p:sldId id="264" r:id="rId12"/>
    <p:sldId id="270" r:id="rId13"/>
    <p:sldId id="265" r:id="rId14"/>
    <p:sldId id="271" r:id="rId15"/>
    <p:sldId id="266" r:id="rId16"/>
    <p:sldId id="263"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B39410B-B2E4-402F-A6DD-0DA932D1C804}" v="12" dt="2024-03-06T07:54:22.78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882" autoAdjust="0"/>
    <p:restoredTop sz="94660"/>
  </p:normalViewPr>
  <p:slideViewPr>
    <p:cSldViewPr snapToGrid="0">
      <p:cViewPr varScale="1">
        <p:scale>
          <a:sx n="63" d="100"/>
          <a:sy n="63" d="100"/>
        </p:scale>
        <p:origin x="96" y="27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V21070 - MOHAMMED HUSSAIN" userId="51d81b79-99db-4eb8-a3c0-8a2a2b523be5" providerId="ADAL" clId="{8B39410B-B2E4-402F-A6DD-0DA932D1C804}"/>
    <pc:docChg chg="undo custSel addSld delSld modSld sldOrd">
      <pc:chgData name="NV21070 - MOHAMMED HUSSAIN" userId="51d81b79-99db-4eb8-a3c0-8a2a2b523be5" providerId="ADAL" clId="{8B39410B-B2E4-402F-A6DD-0DA932D1C804}" dt="2024-03-06T08:12:45.684" v="780"/>
      <pc:docMkLst>
        <pc:docMk/>
      </pc:docMkLst>
      <pc:sldChg chg="addSp delSp modSp mod addAnim delAnim">
        <pc:chgData name="NV21070 - MOHAMMED HUSSAIN" userId="51d81b79-99db-4eb8-a3c0-8a2a2b523be5" providerId="ADAL" clId="{8B39410B-B2E4-402F-A6DD-0DA932D1C804}" dt="2024-03-06T08:12:45.684" v="780"/>
        <pc:sldMkLst>
          <pc:docMk/>
          <pc:sldMk cId="1490111572" sldId="256"/>
        </pc:sldMkLst>
        <pc:spChg chg="mod">
          <ac:chgData name="NV21070 - MOHAMMED HUSSAIN" userId="51d81b79-99db-4eb8-a3c0-8a2a2b523be5" providerId="ADAL" clId="{8B39410B-B2E4-402F-A6DD-0DA932D1C804}" dt="2024-03-06T08:12:45.679" v="778" actId="26606"/>
          <ac:spMkLst>
            <pc:docMk/>
            <pc:sldMk cId="1490111572" sldId="256"/>
            <ac:spMk id="2" creationId="{0913713E-CFC1-4F44-9648-7E56FED8EC71}"/>
          </ac:spMkLst>
        </pc:spChg>
        <pc:spChg chg="mod">
          <ac:chgData name="NV21070 - MOHAMMED HUSSAIN" userId="51d81b79-99db-4eb8-a3c0-8a2a2b523be5" providerId="ADAL" clId="{8B39410B-B2E4-402F-A6DD-0DA932D1C804}" dt="2024-03-06T08:12:45.679" v="778" actId="26606"/>
          <ac:spMkLst>
            <pc:docMk/>
            <pc:sldMk cId="1490111572" sldId="256"/>
            <ac:spMk id="3" creationId="{BC578910-DF0D-7EC4-0D36-3777FF905779}"/>
          </ac:spMkLst>
        </pc:spChg>
        <pc:spChg chg="del">
          <ac:chgData name="NV21070 - MOHAMMED HUSSAIN" userId="51d81b79-99db-4eb8-a3c0-8a2a2b523be5" providerId="ADAL" clId="{8B39410B-B2E4-402F-A6DD-0DA932D1C804}" dt="2024-03-06T08:12:45.679" v="778" actId="26606"/>
          <ac:spMkLst>
            <pc:docMk/>
            <pc:sldMk cId="1490111572" sldId="256"/>
            <ac:spMk id="9" creationId="{63A1188B-F6D0-454F-8265-790DD27A80DC}"/>
          </ac:spMkLst>
        </pc:spChg>
        <pc:spChg chg="del">
          <ac:chgData name="NV21070 - MOHAMMED HUSSAIN" userId="51d81b79-99db-4eb8-a3c0-8a2a2b523be5" providerId="ADAL" clId="{8B39410B-B2E4-402F-A6DD-0DA932D1C804}" dt="2024-03-06T08:12:45.679" v="778" actId="26606"/>
          <ac:spMkLst>
            <pc:docMk/>
            <pc:sldMk cId="1490111572" sldId="256"/>
            <ac:spMk id="11" creationId="{E1508670-65E0-4939-8E5D-98D071CA1A36}"/>
          </ac:spMkLst>
        </pc:spChg>
        <pc:spChg chg="del">
          <ac:chgData name="NV21070 - MOHAMMED HUSSAIN" userId="51d81b79-99db-4eb8-a3c0-8a2a2b523be5" providerId="ADAL" clId="{8B39410B-B2E4-402F-A6DD-0DA932D1C804}" dt="2024-03-06T08:12:45.679" v="778" actId="26606"/>
          <ac:spMkLst>
            <pc:docMk/>
            <pc:sldMk cId="1490111572" sldId="256"/>
            <ac:spMk id="13" creationId="{BA680864-F353-4128-88F8-98E04FD7641B}"/>
          </ac:spMkLst>
        </pc:spChg>
        <pc:spChg chg="add">
          <ac:chgData name="NV21070 - MOHAMMED HUSSAIN" userId="51d81b79-99db-4eb8-a3c0-8a2a2b523be5" providerId="ADAL" clId="{8B39410B-B2E4-402F-A6DD-0DA932D1C804}" dt="2024-03-06T08:12:45.679" v="778" actId="26606"/>
          <ac:spMkLst>
            <pc:docMk/>
            <pc:sldMk cId="1490111572" sldId="256"/>
            <ac:spMk id="19" creationId="{63A1188B-F6D0-454F-8265-790DD27A80DC}"/>
          </ac:spMkLst>
        </pc:spChg>
        <pc:spChg chg="add">
          <ac:chgData name="NV21070 - MOHAMMED HUSSAIN" userId="51d81b79-99db-4eb8-a3c0-8a2a2b523be5" providerId="ADAL" clId="{8B39410B-B2E4-402F-A6DD-0DA932D1C804}" dt="2024-03-06T08:12:45.679" v="778" actId="26606"/>
          <ac:spMkLst>
            <pc:docMk/>
            <pc:sldMk cId="1490111572" sldId="256"/>
            <ac:spMk id="21" creationId="{E1508670-65E0-4939-8E5D-98D071CA1A36}"/>
          </ac:spMkLst>
        </pc:spChg>
        <pc:spChg chg="add">
          <ac:chgData name="NV21070 - MOHAMMED HUSSAIN" userId="51d81b79-99db-4eb8-a3c0-8a2a2b523be5" providerId="ADAL" clId="{8B39410B-B2E4-402F-A6DD-0DA932D1C804}" dt="2024-03-06T08:12:45.679" v="778" actId="26606"/>
          <ac:spMkLst>
            <pc:docMk/>
            <pc:sldMk cId="1490111572" sldId="256"/>
            <ac:spMk id="23" creationId="{BA680864-F353-4128-88F8-98E04FD7641B}"/>
          </ac:spMkLst>
        </pc:spChg>
        <pc:picChg chg="del">
          <ac:chgData name="NV21070 - MOHAMMED HUSSAIN" userId="51d81b79-99db-4eb8-a3c0-8a2a2b523be5" providerId="ADAL" clId="{8B39410B-B2E4-402F-A6DD-0DA932D1C804}" dt="2024-03-06T08:12:13.599" v="777" actId="478"/>
          <ac:picMkLst>
            <pc:docMk/>
            <pc:sldMk cId="1490111572" sldId="256"/>
            <ac:picMk id="4" creationId="{6EC6EF98-0B19-15B0-6C1D-8251B27BD4D5}"/>
          </ac:picMkLst>
        </pc:picChg>
        <pc:picChg chg="add">
          <ac:chgData name="NV21070 - MOHAMMED HUSSAIN" userId="51d81b79-99db-4eb8-a3c0-8a2a2b523be5" providerId="ADAL" clId="{8B39410B-B2E4-402F-A6DD-0DA932D1C804}" dt="2024-03-06T08:12:45.679" v="778" actId="26606"/>
          <ac:picMkLst>
            <pc:docMk/>
            <pc:sldMk cId="1490111572" sldId="256"/>
            <ac:picMk id="15" creationId="{5AC1F49A-5581-EE8A-C27B-5D5574D7E203}"/>
          </ac:picMkLst>
        </pc:picChg>
      </pc:sldChg>
      <pc:sldChg chg="modSp mod">
        <pc:chgData name="NV21070 - MOHAMMED HUSSAIN" userId="51d81b79-99db-4eb8-a3c0-8a2a2b523be5" providerId="ADAL" clId="{8B39410B-B2E4-402F-A6DD-0DA932D1C804}" dt="2024-03-06T08:03:44.261" v="762" actId="113"/>
        <pc:sldMkLst>
          <pc:docMk/>
          <pc:sldMk cId="1110231023" sldId="257"/>
        </pc:sldMkLst>
        <pc:spChg chg="mod">
          <ac:chgData name="NV21070 - MOHAMMED HUSSAIN" userId="51d81b79-99db-4eb8-a3c0-8a2a2b523be5" providerId="ADAL" clId="{8B39410B-B2E4-402F-A6DD-0DA932D1C804}" dt="2024-03-06T08:03:44.261" v="762" actId="113"/>
          <ac:spMkLst>
            <pc:docMk/>
            <pc:sldMk cId="1110231023" sldId="257"/>
            <ac:spMk id="3" creationId="{3A1B36D5-CBD0-1B2E-1BDB-998629A03194}"/>
          </ac:spMkLst>
        </pc:spChg>
      </pc:sldChg>
      <pc:sldChg chg="modSp mod">
        <pc:chgData name="NV21070 - MOHAMMED HUSSAIN" userId="51d81b79-99db-4eb8-a3c0-8a2a2b523be5" providerId="ADAL" clId="{8B39410B-B2E4-402F-A6DD-0DA932D1C804}" dt="2024-03-06T08:03:49.513" v="763" actId="113"/>
        <pc:sldMkLst>
          <pc:docMk/>
          <pc:sldMk cId="1615567077" sldId="259"/>
        </pc:sldMkLst>
        <pc:spChg chg="mod">
          <ac:chgData name="NV21070 - MOHAMMED HUSSAIN" userId="51d81b79-99db-4eb8-a3c0-8a2a2b523be5" providerId="ADAL" clId="{8B39410B-B2E4-402F-A6DD-0DA932D1C804}" dt="2024-03-06T07:02:00.684" v="57" actId="27636"/>
          <ac:spMkLst>
            <pc:docMk/>
            <pc:sldMk cId="1615567077" sldId="259"/>
            <ac:spMk id="2" creationId="{C85A4680-2FBF-B7DB-B6E6-34D3D2C5DBD5}"/>
          </ac:spMkLst>
        </pc:spChg>
        <pc:spChg chg="mod">
          <ac:chgData name="NV21070 - MOHAMMED HUSSAIN" userId="51d81b79-99db-4eb8-a3c0-8a2a2b523be5" providerId="ADAL" clId="{8B39410B-B2E4-402F-A6DD-0DA932D1C804}" dt="2024-03-06T08:03:49.513" v="763" actId="113"/>
          <ac:spMkLst>
            <pc:docMk/>
            <pc:sldMk cId="1615567077" sldId="259"/>
            <ac:spMk id="3" creationId="{6E266769-8BA7-EF79-CBE9-A669A8D5A540}"/>
          </ac:spMkLst>
        </pc:spChg>
      </pc:sldChg>
      <pc:sldChg chg="modSp mod">
        <pc:chgData name="NV21070 - MOHAMMED HUSSAIN" userId="51d81b79-99db-4eb8-a3c0-8a2a2b523be5" providerId="ADAL" clId="{8B39410B-B2E4-402F-A6DD-0DA932D1C804}" dt="2024-03-06T08:03:56.305" v="766" actId="403"/>
        <pc:sldMkLst>
          <pc:docMk/>
          <pc:sldMk cId="900904588" sldId="260"/>
        </pc:sldMkLst>
        <pc:spChg chg="mod">
          <ac:chgData name="NV21070 - MOHAMMED HUSSAIN" userId="51d81b79-99db-4eb8-a3c0-8a2a2b523be5" providerId="ADAL" clId="{8B39410B-B2E4-402F-A6DD-0DA932D1C804}" dt="2024-03-06T08:03:56.305" v="766" actId="403"/>
          <ac:spMkLst>
            <pc:docMk/>
            <pc:sldMk cId="900904588" sldId="260"/>
            <ac:spMk id="3" creationId="{C47CC341-148E-5EE2-C748-94762E790A03}"/>
          </ac:spMkLst>
        </pc:spChg>
      </pc:sldChg>
      <pc:sldChg chg="modSp mod">
        <pc:chgData name="NV21070 - MOHAMMED HUSSAIN" userId="51d81b79-99db-4eb8-a3c0-8a2a2b523be5" providerId="ADAL" clId="{8B39410B-B2E4-402F-A6DD-0DA932D1C804}" dt="2024-03-06T07:08:48.948" v="115" actId="27636"/>
        <pc:sldMkLst>
          <pc:docMk/>
          <pc:sldMk cId="3664211149" sldId="261"/>
        </pc:sldMkLst>
        <pc:spChg chg="mod">
          <ac:chgData name="NV21070 - MOHAMMED HUSSAIN" userId="51d81b79-99db-4eb8-a3c0-8a2a2b523be5" providerId="ADAL" clId="{8B39410B-B2E4-402F-A6DD-0DA932D1C804}" dt="2024-03-06T07:08:48.948" v="115" actId="27636"/>
          <ac:spMkLst>
            <pc:docMk/>
            <pc:sldMk cId="3664211149" sldId="261"/>
            <ac:spMk id="3" creationId="{1B7BC4B0-245E-63C6-2BC8-C7236851C9CC}"/>
          </ac:spMkLst>
        </pc:spChg>
      </pc:sldChg>
      <pc:sldChg chg="modSp mod">
        <pc:chgData name="NV21070 - MOHAMMED HUSSAIN" userId="51d81b79-99db-4eb8-a3c0-8a2a2b523be5" providerId="ADAL" clId="{8B39410B-B2E4-402F-A6DD-0DA932D1C804}" dt="2024-03-06T08:04:09.793" v="776" actId="403"/>
        <pc:sldMkLst>
          <pc:docMk/>
          <pc:sldMk cId="2642337610" sldId="262"/>
        </pc:sldMkLst>
        <pc:spChg chg="mod">
          <ac:chgData name="NV21070 - MOHAMMED HUSSAIN" userId="51d81b79-99db-4eb8-a3c0-8a2a2b523be5" providerId="ADAL" clId="{8B39410B-B2E4-402F-A6DD-0DA932D1C804}" dt="2024-03-06T08:04:09.793" v="776" actId="403"/>
          <ac:spMkLst>
            <pc:docMk/>
            <pc:sldMk cId="2642337610" sldId="262"/>
            <ac:spMk id="3" creationId="{72508B9E-DECA-A0CF-91AE-74FB04366CB2}"/>
          </ac:spMkLst>
        </pc:spChg>
      </pc:sldChg>
      <pc:sldChg chg="modSp mod">
        <pc:chgData name="NV21070 - MOHAMMED HUSSAIN" userId="51d81b79-99db-4eb8-a3c0-8a2a2b523be5" providerId="ADAL" clId="{8B39410B-B2E4-402F-A6DD-0DA932D1C804}" dt="2024-03-06T07:27:40.668" v="303" actId="20577"/>
        <pc:sldMkLst>
          <pc:docMk/>
          <pc:sldMk cId="950926069" sldId="264"/>
        </pc:sldMkLst>
        <pc:spChg chg="mod">
          <ac:chgData name="NV21070 - MOHAMMED HUSSAIN" userId="51d81b79-99db-4eb8-a3c0-8a2a2b523be5" providerId="ADAL" clId="{8B39410B-B2E4-402F-A6DD-0DA932D1C804}" dt="2024-03-06T07:27:40.668" v="303" actId="20577"/>
          <ac:spMkLst>
            <pc:docMk/>
            <pc:sldMk cId="950926069" sldId="264"/>
            <ac:spMk id="3" creationId="{E2CEB25B-1983-9021-2B8F-AA4118DE0904}"/>
          </ac:spMkLst>
        </pc:spChg>
      </pc:sldChg>
      <pc:sldChg chg="modSp mod">
        <pc:chgData name="NV21070 - MOHAMMED HUSSAIN" userId="51d81b79-99db-4eb8-a3c0-8a2a2b523be5" providerId="ADAL" clId="{8B39410B-B2E4-402F-A6DD-0DA932D1C804}" dt="2024-03-06T07:30:02.118" v="323" actId="113"/>
        <pc:sldMkLst>
          <pc:docMk/>
          <pc:sldMk cId="2006091956" sldId="265"/>
        </pc:sldMkLst>
        <pc:spChg chg="mod">
          <ac:chgData name="NV21070 - MOHAMMED HUSSAIN" userId="51d81b79-99db-4eb8-a3c0-8a2a2b523be5" providerId="ADAL" clId="{8B39410B-B2E4-402F-A6DD-0DA932D1C804}" dt="2024-03-06T07:30:02.118" v="323" actId="113"/>
          <ac:spMkLst>
            <pc:docMk/>
            <pc:sldMk cId="2006091956" sldId="265"/>
            <ac:spMk id="3" creationId="{81D11C5E-FD7A-E2B0-A7F0-0AA83038D673}"/>
          </ac:spMkLst>
        </pc:spChg>
      </pc:sldChg>
      <pc:sldChg chg="addSp modSp mod">
        <pc:chgData name="NV21070 - MOHAMMED HUSSAIN" userId="51d81b79-99db-4eb8-a3c0-8a2a2b523be5" providerId="ADAL" clId="{8B39410B-B2E4-402F-A6DD-0DA932D1C804}" dt="2024-03-06T08:02:31.665" v="759" actId="27636"/>
        <pc:sldMkLst>
          <pc:docMk/>
          <pc:sldMk cId="2159319336" sldId="266"/>
        </pc:sldMkLst>
        <pc:spChg chg="mod">
          <ac:chgData name="NV21070 - MOHAMMED HUSSAIN" userId="51d81b79-99db-4eb8-a3c0-8a2a2b523be5" providerId="ADAL" clId="{8B39410B-B2E4-402F-A6DD-0DA932D1C804}" dt="2024-03-06T08:02:31.665" v="759" actId="27636"/>
          <ac:spMkLst>
            <pc:docMk/>
            <pc:sldMk cId="2159319336" sldId="266"/>
            <ac:spMk id="3" creationId="{E742D743-585D-F132-38F3-0D896D932955}"/>
          </ac:spMkLst>
        </pc:spChg>
        <pc:spChg chg="add">
          <ac:chgData name="NV21070 - MOHAMMED HUSSAIN" userId="51d81b79-99db-4eb8-a3c0-8a2a2b523be5" providerId="ADAL" clId="{8B39410B-B2E4-402F-A6DD-0DA932D1C804}" dt="2024-03-06T07:54:01.769" v="332"/>
          <ac:spMkLst>
            <pc:docMk/>
            <pc:sldMk cId="2159319336" sldId="266"/>
            <ac:spMk id="4" creationId="{2B39B710-43F3-4F55-F6D5-182A87788D2B}"/>
          </ac:spMkLst>
        </pc:spChg>
        <pc:spChg chg="add">
          <ac:chgData name="NV21070 - MOHAMMED HUSSAIN" userId="51d81b79-99db-4eb8-a3c0-8a2a2b523be5" providerId="ADAL" clId="{8B39410B-B2E4-402F-A6DD-0DA932D1C804}" dt="2024-03-06T07:54:08.741" v="333"/>
          <ac:spMkLst>
            <pc:docMk/>
            <pc:sldMk cId="2159319336" sldId="266"/>
            <ac:spMk id="5" creationId="{E33413B8-A45E-C437-A68E-5C8A334F6F52}"/>
          </ac:spMkLst>
        </pc:spChg>
        <pc:spChg chg="add">
          <ac:chgData name="NV21070 - MOHAMMED HUSSAIN" userId="51d81b79-99db-4eb8-a3c0-8a2a2b523be5" providerId="ADAL" clId="{8B39410B-B2E4-402F-A6DD-0DA932D1C804}" dt="2024-03-06T07:54:16.704" v="338"/>
          <ac:spMkLst>
            <pc:docMk/>
            <pc:sldMk cId="2159319336" sldId="266"/>
            <ac:spMk id="6" creationId="{C03F412E-1E42-4D96-6A39-3793AF5171FA}"/>
          </ac:spMkLst>
        </pc:spChg>
        <pc:spChg chg="add mod">
          <ac:chgData name="NV21070 - MOHAMMED HUSSAIN" userId="51d81b79-99db-4eb8-a3c0-8a2a2b523be5" providerId="ADAL" clId="{8B39410B-B2E4-402F-A6DD-0DA932D1C804}" dt="2024-03-06T07:54:22.433" v="340"/>
          <ac:spMkLst>
            <pc:docMk/>
            <pc:sldMk cId="2159319336" sldId="266"/>
            <ac:spMk id="7" creationId="{3D7DC261-51F1-6B78-DC66-11CD8DD6583A}"/>
          </ac:spMkLst>
        </pc:spChg>
      </pc:sldChg>
      <pc:sldChg chg="delSp modSp new mod">
        <pc:chgData name="NV21070 - MOHAMMED HUSSAIN" userId="51d81b79-99db-4eb8-a3c0-8a2a2b523be5" providerId="ADAL" clId="{8B39410B-B2E4-402F-A6DD-0DA932D1C804}" dt="2024-03-06T07:06:54.549" v="107" actId="113"/>
        <pc:sldMkLst>
          <pc:docMk/>
          <pc:sldMk cId="2564521114" sldId="267"/>
        </pc:sldMkLst>
        <pc:spChg chg="del mod">
          <ac:chgData name="NV21070 - MOHAMMED HUSSAIN" userId="51d81b79-99db-4eb8-a3c0-8a2a2b523be5" providerId="ADAL" clId="{8B39410B-B2E4-402F-A6DD-0DA932D1C804}" dt="2024-03-06T07:05:44.576" v="87" actId="21"/>
          <ac:spMkLst>
            <pc:docMk/>
            <pc:sldMk cId="2564521114" sldId="267"/>
            <ac:spMk id="2" creationId="{12E9B338-8AA2-775F-DC34-FBA8DBA52B0A}"/>
          </ac:spMkLst>
        </pc:spChg>
        <pc:spChg chg="mod">
          <ac:chgData name="NV21070 - MOHAMMED HUSSAIN" userId="51d81b79-99db-4eb8-a3c0-8a2a2b523be5" providerId="ADAL" clId="{8B39410B-B2E4-402F-A6DD-0DA932D1C804}" dt="2024-03-06T07:06:54.549" v="107" actId="113"/>
          <ac:spMkLst>
            <pc:docMk/>
            <pc:sldMk cId="2564521114" sldId="267"/>
            <ac:spMk id="3" creationId="{696297FC-01C2-6D03-8DD7-4503541EEFC7}"/>
          </ac:spMkLst>
        </pc:spChg>
      </pc:sldChg>
      <pc:sldChg chg="delSp modSp new mod">
        <pc:chgData name="NV21070 - MOHAMMED HUSSAIN" userId="51d81b79-99db-4eb8-a3c0-8a2a2b523be5" providerId="ADAL" clId="{8B39410B-B2E4-402F-A6DD-0DA932D1C804}" dt="2024-03-06T07:11:43.855" v="136" actId="27636"/>
        <pc:sldMkLst>
          <pc:docMk/>
          <pc:sldMk cId="521463722" sldId="268"/>
        </pc:sldMkLst>
        <pc:spChg chg="del">
          <ac:chgData name="NV21070 - MOHAMMED HUSSAIN" userId="51d81b79-99db-4eb8-a3c0-8a2a2b523be5" providerId="ADAL" clId="{8B39410B-B2E4-402F-A6DD-0DA932D1C804}" dt="2024-03-06T07:11:27.487" v="124" actId="21"/>
          <ac:spMkLst>
            <pc:docMk/>
            <pc:sldMk cId="521463722" sldId="268"/>
            <ac:spMk id="2" creationId="{84017C1F-5719-6440-4DBE-074BDF81A52C}"/>
          </ac:spMkLst>
        </pc:spChg>
        <pc:spChg chg="mod">
          <ac:chgData name="NV21070 - MOHAMMED HUSSAIN" userId="51d81b79-99db-4eb8-a3c0-8a2a2b523be5" providerId="ADAL" clId="{8B39410B-B2E4-402F-A6DD-0DA932D1C804}" dt="2024-03-06T07:11:43.855" v="136" actId="27636"/>
          <ac:spMkLst>
            <pc:docMk/>
            <pc:sldMk cId="521463722" sldId="268"/>
            <ac:spMk id="3" creationId="{519CEF84-92B2-0182-92BB-882B6783E2E4}"/>
          </ac:spMkLst>
        </pc:spChg>
      </pc:sldChg>
      <pc:sldChg chg="new del ord">
        <pc:chgData name="NV21070 - MOHAMMED HUSSAIN" userId="51d81b79-99db-4eb8-a3c0-8a2a2b523be5" providerId="ADAL" clId="{8B39410B-B2E4-402F-A6DD-0DA932D1C804}" dt="2024-03-06T07:21:30.610" v="162" actId="2696"/>
        <pc:sldMkLst>
          <pc:docMk/>
          <pc:sldMk cId="347063893" sldId="269"/>
        </pc:sldMkLst>
      </pc:sldChg>
      <pc:sldChg chg="addSp modSp new mod">
        <pc:chgData name="NV21070 - MOHAMMED HUSSAIN" userId="51d81b79-99db-4eb8-a3c0-8a2a2b523be5" providerId="ADAL" clId="{8B39410B-B2E4-402F-A6DD-0DA932D1C804}" dt="2024-03-06T07:22:03.101" v="171" actId="14100"/>
        <pc:sldMkLst>
          <pc:docMk/>
          <pc:sldMk cId="1082507163" sldId="269"/>
        </pc:sldMkLst>
        <pc:picChg chg="add mod">
          <ac:chgData name="NV21070 - MOHAMMED HUSSAIN" userId="51d81b79-99db-4eb8-a3c0-8a2a2b523be5" providerId="ADAL" clId="{8B39410B-B2E4-402F-A6DD-0DA932D1C804}" dt="2024-03-06T07:22:03.101" v="171" actId="14100"/>
          <ac:picMkLst>
            <pc:docMk/>
            <pc:sldMk cId="1082507163" sldId="269"/>
            <ac:picMk id="3" creationId="{2115E779-7960-398A-C985-7C45EAB83631}"/>
          </ac:picMkLst>
        </pc:picChg>
      </pc:sldChg>
      <pc:sldChg chg="addSp delSp modSp new del mod setBg">
        <pc:chgData name="NV21070 - MOHAMMED HUSSAIN" userId="51d81b79-99db-4eb8-a3c0-8a2a2b523be5" providerId="ADAL" clId="{8B39410B-B2E4-402F-A6DD-0DA932D1C804}" dt="2024-03-06T07:21:15.379" v="158" actId="2696"/>
        <pc:sldMkLst>
          <pc:docMk/>
          <pc:sldMk cId="2798229477" sldId="269"/>
        </pc:sldMkLst>
        <pc:spChg chg="add del">
          <ac:chgData name="NV21070 - MOHAMMED HUSSAIN" userId="51d81b79-99db-4eb8-a3c0-8a2a2b523be5" providerId="ADAL" clId="{8B39410B-B2E4-402F-A6DD-0DA932D1C804}" dt="2024-03-06T07:16:29.051" v="149" actId="26606"/>
          <ac:spMkLst>
            <pc:docMk/>
            <pc:sldMk cId="2798229477" sldId="269"/>
            <ac:spMk id="8" creationId="{D9F6AA32-13C2-415E-B4CB-5A6D2336AC4C}"/>
          </ac:spMkLst>
        </pc:spChg>
        <pc:spChg chg="add del">
          <ac:chgData name="NV21070 - MOHAMMED HUSSAIN" userId="51d81b79-99db-4eb8-a3c0-8a2a2b523be5" providerId="ADAL" clId="{8B39410B-B2E4-402F-A6DD-0DA932D1C804}" dt="2024-03-06T07:21:07.425" v="157" actId="26606"/>
          <ac:spMkLst>
            <pc:docMk/>
            <pc:sldMk cId="2798229477" sldId="269"/>
            <ac:spMk id="10" creationId="{1E37EDE4-F547-4885-8B81-82188146C45C}"/>
          </ac:spMkLst>
        </pc:spChg>
        <pc:spChg chg="add del">
          <ac:chgData name="NV21070 - MOHAMMED HUSSAIN" userId="51d81b79-99db-4eb8-a3c0-8a2a2b523be5" providerId="ADAL" clId="{8B39410B-B2E4-402F-A6DD-0DA932D1C804}" dt="2024-03-06T07:21:07.425" v="157" actId="26606"/>
          <ac:spMkLst>
            <pc:docMk/>
            <pc:sldMk cId="2798229477" sldId="269"/>
            <ac:spMk id="11" creationId="{BF6F8AE2-ADE1-4F2F-B0C5-43BA8AE69EC1}"/>
          </ac:spMkLst>
        </pc:spChg>
        <pc:spChg chg="add del">
          <ac:chgData name="NV21070 - MOHAMMED HUSSAIN" userId="51d81b79-99db-4eb8-a3c0-8a2a2b523be5" providerId="ADAL" clId="{8B39410B-B2E4-402F-A6DD-0DA932D1C804}" dt="2024-03-06T07:21:07.420" v="156" actId="26606"/>
          <ac:spMkLst>
            <pc:docMk/>
            <pc:sldMk cId="2798229477" sldId="269"/>
            <ac:spMk id="16" creationId="{BF6F8AE2-ADE1-4F2F-B0C5-43BA8AE69EC1}"/>
          </ac:spMkLst>
        </pc:spChg>
        <pc:spChg chg="add del">
          <ac:chgData name="NV21070 - MOHAMMED HUSSAIN" userId="51d81b79-99db-4eb8-a3c0-8a2a2b523be5" providerId="ADAL" clId="{8B39410B-B2E4-402F-A6DD-0DA932D1C804}" dt="2024-03-06T07:21:07.420" v="156" actId="26606"/>
          <ac:spMkLst>
            <pc:docMk/>
            <pc:sldMk cId="2798229477" sldId="269"/>
            <ac:spMk id="18" creationId="{69229A89-2506-483B-9236-68D37C01B7A7}"/>
          </ac:spMkLst>
        </pc:spChg>
        <pc:spChg chg="add">
          <ac:chgData name="NV21070 - MOHAMMED HUSSAIN" userId="51d81b79-99db-4eb8-a3c0-8a2a2b523be5" providerId="ADAL" clId="{8B39410B-B2E4-402F-A6DD-0DA932D1C804}" dt="2024-03-06T07:21:07.425" v="157" actId="26606"/>
          <ac:spMkLst>
            <pc:docMk/>
            <pc:sldMk cId="2798229477" sldId="269"/>
            <ac:spMk id="20" creationId="{BF6F8AE2-ADE1-4F2F-B0C5-43BA8AE69EC1}"/>
          </ac:spMkLst>
        </pc:spChg>
        <pc:spChg chg="add">
          <ac:chgData name="NV21070 - MOHAMMED HUSSAIN" userId="51d81b79-99db-4eb8-a3c0-8a2a2b523be5" providerId="ADAL" clId="{8B39410B-B2E4-402F-A6DD-0DA932D1C804}" dt="2024-03-06T07:21:07.425" v="157" actId="26606"/>
          <ac:spMkLst>
            <pc:docMk/>
            <pc:sldMk cId="2798229477" sldId="269"/>
            <ac:spMk id="21" creationId="{69229A89-2506-483B-9236-68D37C01B7A7}"/>
          </ac:spMkLst>
        </pc:spChg>
        <pc:picChg chg="add del mod">
          <ac:chgData name="NV21070 - MOHAMMED HUSSAIN" userId="51d81b79-99db-4eb8-a3c0-8a2a2b523be5" providerId="ADAL" clId="{8B39410B-B2E4-402F-A6DD-0DA932D1C804}" dt="2024-03-06T07:16:32.367" v="151" actId="21"/>
          <ac:picMkLst>
            <pc:docMk/>
            <pc:sldMk cId="2798229477" sldId="269"/>
            <ac:picMk id="3" creationId="{402D3682-8F85-41B3-18CE-C65CACA900AA}"/>
          </ac:picMkLst>
        </pc:picChg>
        <pc:picChg chg="add mod">
          <ac:chgData name="NV21070 - MOHAMMED HUSSAIN" userId="51d81b79-99db-4eb8-a3c0-8a2a2b523be5" providerId="ADAL" clId="{8B39410B-B2E4-402F-A6DD-0DA932D1C804}" dt="2024-03-06T07:21:07.425" v="157" actId="26606"/>
          <ac:picMkLst>
            <pc:docMk/>
            <pc:sldMk cId="2798229477" sldId="269"/>
            <ac:picMk id="5" creationId="{EF132A23-708A-6642-D106-75E8DCF0457A}"/>
          </ac:picMkLst>
        </pc:picChg>
      </pc:sldChg>
      <pc:sldChg chg="new del">
        <pc:chgData name="NV21070 - MOHAMMED HUSSAIN" userId="51d81b79-99db-4eb8-a3c0-8a2a2b523be5" providerId="ADAL" clId="{8B39410B-B2E4-402F-A6DD-0DA932D1C804}" dt="2024-03-06T07:15:57.998" v="143" actId="2696"/>
        <pc:sldMkLst>
          <pc:docMk/>
          <pc:sldMk cId="3735870221" sldId="269"/>
        </pc:sldMkLst>
      </pc:sldChg>
      <pc:sldChg chg="modSp new mod">
        <pc:chgData name="NV21070 - MOHAMMED HUSSAIN" userId="51d81b79-99db-4eb8-a3c0-8a2a2b523be5" providerId="ADAL" clId="{8B39410B-B2E4-402F-A6DD-0DA932D1C804}" dt="2024-03-06T07:28:13.112" v="314" actId="113"/>
        <pc:sldMkLst>
          <pc:docMk/>
          <pc:sldMk cId="2991033577" sldId="270"/>
        </pc:sldMkLst>
        <pc:spChg chg="mod">
          <ac:chgData name="NV21070 - MOHAMMED HUSSAIN" userId="51d81b79-99db-4eb8-a3c0-8a2a2b523be5" providerId="ADAL" clId="{8B39410B-B2E4-402F-A6DD-0DA932D1C804}" dt="2024-03-06T07:27:47.445" v="308" actId="27636"/>
          <ac:spMkLst>
            <pc:docMk/>
            <pc:sldMk cId="2991033577" sldId="270"/>
            <ac:spMk id="2" creationId="{4C71ED92-56A6-9B61-04EA-C40AA922A884}"/>
          </ac:spMkLst>
        </pc:spChg>
        <pc:spChg chg="mod">
          <ac:chgData name="NV21070 - MOHAMMED HUSSAIN" userId="51d81b79-99db-4eb8-a3c0-8a2a2b523be5" providerId="ADAL" clId="{8B39410B-B2E4-402F-A6DD-0DA932D1C804}" dt="2024-03-06T07:28:13.112" v="314" actId="113"/>
          <ac:spMkLst>
            <pc:docMk/>
            <pc:sldMk cId="2991033577" sldId="270"/>
            <ac:spMk id="3" creationId="{811AE24B-59BE-8528-BD97-2A7099609D1E}"/>
          </ac:spMkLst>
        </pc:spChg>
      </pc:sldChg>
      <pc:sldChg chg="modSp new mod">
        <pc:chgData name="NV21070 - MOHAMMED HUSSAIN" userId="51d81b79-99db-4eb8-a3c0-8a2a2b523be5" providerId="ADAL" clId="{8B39410B-B2E4-402F-A6DD-0DA932D1C804}" dt="2024-03-06T08:02:42.855" v="761" actId="12"/>
        <pc:sldMkLst>
          <pc:docMk/>
          <pc:sldMk cId="1913503060" sldId="271"/>
        </pc:sldMkLst>
        <pc:spChg chg="mod">
          <ac:chgData name="NV21070 - MOHAMMED HUSSAIN" userId="51d81b79-99db-4eb8-a3c0-8a2a2b523be5" providerId="ADAL" clId="{8B39410B-B2E4-402F-A6DD-0DA932D1C804}" dt="2024-03-06T08:00:42.443" v="742" actId="20577"/>
          <ac:spMkLst>
            <pc:docMk/>
            <pc:sldMk cId="1913503060" sldId="271"/>
            <ac:spMk id="2" creationId="{E7D78143-B306-FCD7-8CCF-7D1A2503621A}"/>
          </ac:spMkLst>
        </pc:spChg>
        <pc:spChg chg="mod">
          <ac:chgData name="NV21070 - MOHAMMED HUSSAIN" userId="51d81b79-99db-4eb8-a3c0-8a2a2b523be5" providerId="ADAL" clId="{8B39410B-B2E4-402F-A6DD-0DA932D1C804}" dt="2024-03-06T08:02:42.855" v="761" actId="12"/>
          <ac:spMkLst>
            <pc:docMk/>
            <pc:sldMk cId="1913503060" sldId="271"/>
            <ac:spMk id="3" creationId="{15B062D2-9274-A0FD-EB7E-DBE38E200274}"/>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96A35EAA-ED80-4FF1-942C-82B1D483AF60}"/>
              </a:ext>
            </a:extLst>
          </p:cNvPr>
          <p:cNvSpPr/>
          <p:nvPr/>
        </p:nvSpPr>
        <p:spPr>
          <a:xfrm rot="21133683" flipH="1">
            <a:off x="977627" y="481134"/>
            <a:ext cx="9378187" cy="5238589"/>
          </a:xfrm>
          <a:custGeom>
            <a:avLst/>
            <a:gdLst>
              <a:gd name="connsiteX0" fmla="*/ 628580 w 1248448"/>
              <a:gd name="connsiteY0" fmla="*/ 873029 h 873038"/>
              <a:gd name="connsiteX1" fmla="*/ 820985 w 1248448"/>
              <a:gd name="connsiteY1" fmla="*/ 803115 h 873038"/>
              <a:gd name="connsiteX2" fmla="*/ 1179791 w 1248448"/>
              <a:gd name="connsiteY2" fmla="*/ 630332 h 873038"/>
              <a:gd name="connsiteX3" fmla="*/ 1178744 w 1248448"/>
              <a:gd name="connsiteY3" fmla="*/ 192753 h 873038"/>
              <a:gd name="connsiteX4" fmla="*/ 459416 w 1248448"/>
              <a:gd name="connsiteY4" fmla="*/ 32447 h 873038"/>
              <a:gd name="connsiteX5" fmla="*/ 7264 w 1248448"/>
              <a:gd name="connsiteY5" fmla="*/ 595184 h 873038"/>
              <a:gd name="connsiteX6" fmla="*/ 545617 w 1248448"/>
              <a:gd name="connsiteY6" fmla="*/ 737202 h 873038"/>
              <a:gd name="connsiteX7" fmla="*/ 628580 w 1248448"/>
              <a:gd name="connsiteY7" fmla="*/ 873029 h 873038"/>
              <a:gd name="connsiteX0" fmla="*/ 628618 w 1248446"/>
              <a:gd name="connsiteY0" fmla="*/ 873038 h 873038"/>
              <a:gd name="connsiteX1" fmla="*/ 821023 w 1248446"/>
              <a:gd name="connsiteY1" fmla="*/ 803124 h 873038"/>
              <a:gd name="connsiteX2" fmla="*/ 1179829 w 1248446"/>
              <a:gd name="connsiteY2" fmla="*/ 630341 h 873038"/>
              <a:gd name="connsiteX3" fmla="*/ 1178782 w 1248446"/>
              <a:gd name="connsiteY3" fmla="*/ 192762 h 873038"/>
              <a:gd name="connsiteX4" fmla="*/ 459454 w 1248446"/>
              <a:gd name="connsiteY4" fmla="*/ 32456 h 873038"/>
              <a:gd name="connsiteX5" fmla="*/ 7302 w 1248446"/>
              <a:gd name="connsiteY5" fmla="*/ 595193 h 873038"/>
              <a:gd name="connsiteX6" fmla="*/ 547734 w 1248446"/>
              <a:gd name="connsiteY6" fmla="*/ 751246 h 873038"/>
              <a:gd name="connsiteX7" fmla="*/ 628618 w 1248446"/>
              <a:gd name="connsiteY7" fmla="*/ 873038 h 873038"/>
              <a:gd name="connsiteX0" fmla="*/ 635867 w 1255695"/>
              <a:gd name="connsiteY0" fmla="*/ 873038 h 873038"/>
              <a:gd name="connsiteX1" fmla="*/ 828272 w 1255695"/>
              <a:gd name="connsiteY1" fmla="*/ 803124 h 873038"/>
              <a:gd name="connsiteX2" fmla="*/ 1187078 w 1255695"/>
              <a:gd name="connsiteY2" fmla="*/ 630341 h 873038"/>
              <a:gd name="connsiteX3" fmla="*/ 1186031 w 1255695"/>
              <a:gd name="connsiteY3" fmla="*/ 192762 h 873038"/>
              <a:gd name="connsiteX4" fmla="*/ 466703 w 1255695"/>
              <a:gd name="connsiteY4" fmla="*/ 32456 h 873038"/>
              <a:gd name="connsiteX5" fmla="*/ 14551 w 1255695"/>
              <a:gd name="connsiteY5" fmla="*/ 595193 h 873038"/>
              <a:gd name="connsiteX6" fmla="*/ 554983 w 1255695"/>
              <a:gd name="connsiteY6" fmla="*/ 751246 h 873038"/>
              <a:gd name="connsiteX7" fmla="*/ 635867 w 1255695"/>
              <a:gd name="connsiteY7" fmla="*/ 873038 h 873038"/>
              <a:gd name="connsiteX0" fmla="*/ 635867 w 1255695"/>
              <a:gd name="connsiteY0" fmla="*/ 873038 h 873038"/>
              <a:gd name="connsiteX1" fmla="*/ 828272 w 1255695"/>
              <a:gd name="connsiteY1" fmla="*/ 803124 h 873038"/>
              <a:gd name="connsiteX2" fmla="*/ 1187078 w 1255695"/>
              <a:gd name="connsiteY2" fmla="*/ 630341 h 873038"/>
              <a:gd name="connsiteX3" fmla="*/ 1186031 w 1255695"/>
              <a:gd name="connsiteY3" fmla="*/ 192762 h 873038"/>
              <a:gd name="connsiteX4" fmla="*/ 466703 w 1255695"/>
              <a:gd name="connsiteY4" fmla="*/ 32456 h 873038"/>
              <a:gd name="connsiteX5" fmla="*/ 14551 w 1255695"/>
              <a:gd name="connsiteY5" fmla="*/ 595193 h 873038"/>
              <a:gd name="connsiteX6" fmla="*/ 554983 w 1255695"/>
              <a:gd name="connsiteY6" fmla="*/ 751246 h 873038"/>
              <a:gd name="connsiteX7" fmla="*/ 635867 w 1255695"/>
              <a:gd name="connsiteY7" fmla="*/ 873038 h 873038"/>
              <a:gd name="connsiteX0" fmla="*/ 635867 w 1249939"/>
              <a:gd name="connsiteY0" fmla="*/ 873038 h 873038"/>
              <a:gd name="connsiteX1" fmla="*/ 828272 w 1249939"/>
              <a:gd name="connsiteY1" fmla="*/ 793767 h 873038"/>
              <a:gd name="connsiteX2" fmla="*/ 1187078 w 1249939"/>
              <a:gd name="connsiteY2" fmla="*/ 630341 h 873038"/>
              <a:gd name="connsiteX3" fmla="*/ 1186031 w 1249939"/>
              <a:gd name="connsiteY3" fmla="*/ 192762 h 873038"/>
              <a:gd name="connsiteX4" fmla="*/ 466703 w 1249939"/>
              <a:gd name="connsiteY4" fmla="*/ 32456 h 873038"/>
              <a:gd name="connsiteX5" fmla="*/ 14551 w 1249939"/>
              <a:gd name="connsiteY5" fmla="*/ 595193 h 873038"/>
              <a:gd name="connsiteX6" fmla="*/ 554983 w 1249939"/>
              <a:gd name="connsiteY6" fmla="*/ 751246 h 873038"/>
              <a:gd name="connsiteX7" fmla="*/ 635867 w 1249939"/>
              <a:gd name="connsiteY7" fmla="*/ 873038 h 873038"/>
              <a:gd name="connsiteX0" fmla="*/ 615218 w 1229290"/>
              <a:gd name="connsiteY0" fmla="*/ 861281 h 861281"/>
              <a:gd name="connsiteX1" fmla="*/ 807623 w 1229290"/>
              <a:gd name="connsiteY1" fmla="*/ 782010 h 861281"/>
              <a:gd name="connsiteX2" fmla="*/ 1166429 w 1229290"/>
              <a:gd name="connsiteY2" fmla="*/ 618584 h 861281"/>
              <a:gd name="connsiteX3" fmla="*/ 1165382 w 1229290"/>
              <a:gd name="connsiteY3" fmla="*/ 181005 h 861281"/>
              <a:gd name="connsiteX4" fmla="*/ 446054 w 1229290"/>
              <a:gd name="connsiteY4" fmla="*/ 20699 h 861281"/>
              <a:gd name="connsiteX5" fmla="*/ 5663 w 1229290"/>
              <a:gd name="connsiteY5" fmla="*/ 576828 h 861281"/>
              <a:gd name="connsiteX6" fmla="*/ 534334 w 1229290"/>
              <a:gd name="connsiteY6" fmla="*/ 739489 h 861281"/>
              <a:gd name="connsiteX7" fmla="*/ 615218 w 1229290"/>
              <a:gd name="connsiteY7" fmla="*/ 861281 h 861281"/>
              <a:gd name="connsiteX0" fmla="*/ 619617 w 1233689"/>
              <a:gd name="connsiteY0" fmla="*/ 861281 h 861281"/>
              <a:gd name="connsiteX1" fmla="*/ 812022 w 1233689"/>
              <a:gd name="connsiteY1" fmla="*/ 782010 h 861281"/>
              <a:gd name="connsiteX2" fmla="*/ 1170828 w 1233689"/>
              <a:gd name="connsiteY2" fmla="*/ 618584 h 861281"/>
              <a:gd name="connsiteX3" fmla="*/ 1169781 w 1233689"/>
              <a:gd name="connsiteY3" fmla="*/ 181005 h 861281"/>
              <a:gd name="connsiteX4" fmla="*/ 450453 w 1233689"/>
              <a:gd name="connsiteY4" fmla="*/ 20699 h 861281"/>
              <a:gd name="connsiteX5" fmla="*/ 10062 w 1233689"/>
              <a:gd name="connsiteY5" fmla="*/ 576828 h 861281"/>
              <a:gd name="connsiteX6" fmla="*/ 538733 w 1233689"/>
              <a:gd name="connsiteY6" fmla="*/ 739489 h 861281"/>
              <a:gd name="connsiteX7" fmla="*/ 619617 w 1233689"/>
              <a:gd name="connsiteY7" fmla="*/ 861281 h 861281"/>
              <a:gd name="connsiteX0" fmla="*/ 619579 w 1239236"/>
              <a:gd name="connsiteY0" fmla="*/ 863398 h 863398"/>
              <a:gd name="connsiteX1" fmla="*/ 811984 w 1239236"/>
              <a:gd name="connsiteY1" fmla="*/ 784127 h 863398"/>
              <a:gd name="connsiteX2" fmla="*/ 1170790 w 1239236"/>
              <a:gd name="connsiteY2" fmla="*/ 620701 h 863398"/>
              <a:gd name="connsiteX3" fmla="*/ 1169743 w 1239236"/>
              <a:gd name="connsiteY3" fmla="*/ 183122 h 863398"/>
              <a:gd name="connsiteX4" fmla="*/ 451887 w 1239236"/>
              <a:gd name="connsiteY4" fmla="*/ 17855 h 863398"/>
              <a:gd name="connsiteX5" fmla="*/ 10024 w 1239236"/>
              <a:gd name="connsiteY5" fmla="*/ 578945 h 863398"/>
              <a:gd name="connsiteX6" fmla="*/ 538695 w 1239236"/>
              <a:gd name="connsiteY6" fmla="*/ 741606 h 863398"/>
              <a:gd name="connsiteX7" fmla="*/ 619579 w 1239236"/>
              <a:gd name="connsiteY7" fmla="*/ 863398 h 863398"/>
              <a:gd name="connsiteX0" fmla="*/ 623569 w 1243226"/>
              <a:gd name="connsiteY0" fmla="*/ 870437 h 870437"/>
              <a:gd name="connsiteX1" fmla="*/ 815974 w 1243226"/>
              <a:gd name="connsiteY1" fmla="*/ 791166 h 870437"/>
              <a:gd name="connsiteX2" fmla="*/ 1174780 w 1243226"/>
              <a:gd name="connsiteY2" fmla="*/ 627740 h 870437"/>
              <a:gd name="connsiteX3" fmla="*/ 1173733 w 1243226"/>
              <a:gd name="connsiteY3" fmla="*/ 190161 h 870437"/>
              <a:gd name="connsiteX4" fmla="*/ 455877 w 1243226"/>
              <a:gd name="connsiteY4" fmla="*/ 24894 h 870437"/>
              <a:gd name="connsiteX5" fmla="*/ 14014 w 1243226"/>
              <a:gd name="connsiteY5" fmla="*/ 585984 h 870437"/>
              <a:gd name="connsiteX6" fmla="*/ 542685 w 1243226"/>
              <a:gd name="connsiteY6" fmla="*/ 748645 h 870437"/>
              <a:gd name="connsiteX7" fmla="*/ 623569 w 1243226"/>
              <a:gd name="connsiteY7" fmla="*/ 870437 h 870437"/>
              <a:gd name="connsiteX0" fmla="*/ 624861 w 1244518"/>
              <a:gd name="connsiteY0" fmla="*/ 869274 h 869274"/>
              <a:gd name="connsiteX1" fmla="*/ 817266 w 1244518"/>
              <a:gd name="connsiteY1" fmla="*/ 790003 h 869274"/>
              <a:gd name="connsiteX2" fmla="*/ 1176072 w 1244518"/>
              <a:gd name="connsiteY2" fmla="*/ 626577 h 869274"/>
              <a:gd name="connsiteX3" fmla="*/ 1175025 w 1244518"/>
              <a:gd name="connsiteY3" fmla="*/ 188998 h 869274"/>
              <a:gd name="connsiteX4" fmla="*/ 457169 w 1244518"/>
              <a:gd name="connsiteY4" fmla="*/ 23731 h 869274"/>
              <a:gd name="connsiteX5" fmla="*/ 15306 w 1244518"/>
              <a:gd name="connsiteY5" fmla="*/ 584821 h 869274"/>
              <a:gd name="connsiteX6" fmla="*/ 543977 w 1244518"/>
              <a:gd name="connsiteY6" fmla="*/ 747482 h 869274"/>
              <a:gd name="connsiteX7" fmla="*/ 624861 w 1244518"/>
              <a:gd name="connsiteY7" fmla="*/ 869274 h 869274"/>
              <a:gd name="connsiteX0" fmla="*/ 619558 w 1235941"/>
              <a:gd name="connsiteY0" fmla="*/ 867295 h 867295"/>
              <a:gd name="connsiteX1" fmla="*/ 811963 w 1235941"/>
              <a:gd name="connsiteY1" fmla="*/ 788024 h 867295"/>
              <a:gd name="connsiteX2" fmla="*/ 1170769 w 1235941"/>
              <a:gd name="connsiteY2" fmla="*/ 624598 h 867295"/>
              <a:gd name="connsiteX3" fmla="*/ 1164738 w 1235941"/>
              <a:gd name="connsiteY3" fmla="*/ 164190 h 867295"/>
              <a:gd name="connsiteX4" fmla="*/ 451866 w 1235941"/>
              <a:gd name="connsiteY4" fmla="*/ 21752 h 867295"/>
              <a:gd name="connsiteX5" fmla="*/ 10003 w 1235941"/>
              <a:gd name="connsiteY5" fmla="*/ 582842 h 867295"/>
              <a:gd name="connsiteX6" fmla="*/ 538674 w 1235941"/>
              <a:gd name="connsiteY6" fmla="*/ 745503 h 867295"/>
              <a:gd name="connsiteX7" fmla="*/ 619558 w 1235941"/>
              <a:gd name="connsiteY7" fmla="*/ 867295 h 867295"/>
              <a:gd name="connsiteX0" fmla="*/ 622435 w 1238818"/>
              <a:gd name="connsiteY0" fmla="*/ 868328 h 868328"/>
              <a:gd name="connsiteX1" fmla="*/ 814840 w 1238818"/>
              <a:gd name="connsiteY1" fmla="*/ 789057 h 868328"/>
              <a:gd name="connsiteX2" fmla="*/ 1173646 w 1238818"/>
              <a:gd name="connsiteY2" fmla="*/ 625631 h 868328"/>
              <a:gd name="connsiteX3" fmla="*/ 1167615 w 1238818"/>
              <a:gd name="connsiteY3" fmla="*/ 165223 h 868328"/>
              <a:gd name="connsiteX4" fmla="*/ 454743 w 1238818"/>
              <a:gd name="connsiteY4" fmla="*/ 22785 h 868328"/>
              <a:gd name="connsiteX5" fmla="*/ 12880 w 1238818"/>
              <a:gd name="connsiteY5" fmla="*/ 583875 h 868328"/>
              <a:gd name="connsiteX6" fmla="*/ 541551 w 1238818"/>
              <a:gd name="connsiteY6" fmla="*/ 746536 h 868328"/>
              <a:gd name="connsiteX7" fmla="*/ 622435 w 1238818"/>
              <a:gd name="connsiteY7" fmla="*/ 868328 h 868328"/>
              <a:gd name="connsiteX0" fmla="*/ 618931 w 1201319"/>
              <a:gd name="connsiteY0" fmla="*/ 879992 h 879992"/>
              <a:gd name="connsiteX1" fmla="*/ 811336 w 1201319"/>
              <a:gd name="connsiteY1" fmla="*/ 800721 h 879992"/>
              <a:gd name="connsiteX2" fmla="*/ 1170142 w 1201319"/>
              <a:gd name="connsiteY2" fmla="*/ 637295 h 879992"/>
              <a:gd name="connsiteX3" fmla="*/ 1164111 w 1201319"/>
              <a:gd name="connsiteY3" fmla="*/ 176887 h 879992"/>
              <a:gd name="connsiteX4" fmla="*/ 1005959 w 1201319"/>
              <a:gd name="connsiteY4" fmla="*/ 73552 h 879992"/>
              <a:gd name="connsiteX5" fmla="*/ 451239 w 1201319"/>
              <a:gd name="connsiteY5" fmla="*/ 34449 h 879992"/>
              <a:gd name="connsiteX6" fmla="*/ 9376 w 1201319"/>
              <a:gd name="connsiteY6" fmla="*/ 595539 h 879992"/>
              <a:gd name="connsiteX7" fmla="*/ 538047 w 1201319"/>
              <a:gd name="connsiteY7" fmla="*/ 758200 h 879992"/>
              <a:gd name="connsiteX8" fmla="*/ 618931 w 1201319"/>
              <a:gd name="connsiteY8" fmla="*/ 879992 h 879992"/>
              <a:gd name="connsiteX0" fmla="*/ 618931 w 1214866"/>
              <a:gd name="connsiteY0" fmla="*/ 879992 h 879992"/>
              <a:gd name="connsiteX1" fmla="*/ 811336 w 1214866"/>
              <a:gd name="connsiteY1" fmla="*/ 800721 h 879992"/>
              <a:gd name="connsiteX2" fmla="*/ 1170142 w 1214866"/>
              <a:gd name="connsiteY2" fmla="*/ 637295 h 879992"/>
              <a:gd name="connsiteX3" fmla="*/ 1164111 w 1214866"/>
              <a:gd name="connsiteY3" fmla="*/ 176887 h 879992"/>
              <a:gd name="connsiteX4" fmla="*/ 1005959 w 1214866"/>
              <a:gd name="connsiteY4" fmla="*/ 73552 h 879992"/>
              <a:gd name="connsiteX5" fmla="*/ 451239 w 1214866"/>
              <a:gd name="connsiteY5" fmla="*/ 34449 h 879992"/>
              <a:gd name="connsiteX6" fmla="*/ 9376 w 1214866"/>
              <a:gd name="connsiteY6" fmla="*/ 595539 h 879992"/>
              <a:gd name="connsiteX7" fmla="*/ 538047 w 1214866"/>
              <a:gd name="connsiteY7" fmla="*/ 758200 h 879992"/>
              <a:gd name="connsiteX8" fmla="*/ 618931 w 1214866"/>
              <a:gd name="connsiteY8" fmla="*/ 879992 h 879992"/>
              <a:gd name="connsiteX0" fmla="*/ 618871 w 1202016"/>
              <a:gd name="connsiteY0" fmla="*/ 888796 h 888796"/>
              <a:gd name="connsiteX1" fmla="*/ 811276 w 1202016"/>
              <a:gd name="connsiteY1" fmla="*/ 809525 h 888796"/>
              <a:gd name="connsiteX2" fmla="*/ 1170082 w 1202016"/>
              <a:gd name="connsiteY2" fmla="*/ 646099 h 888796"/>
              <a:gd name="connsiteX3" fmla="*/ 1164051 w 1202016"/>
              <a:gd name="connsiteY3" fmla="*/ 185691 h 888796"/>
              <a:gd name="connsiteX4" fmla="*/ 989748 w 1202016"/>
              <a:gd name="connsiteY4" fmla="*/ 54225 h 888796"/>
              <a:gd name="connsiteX5" fmla="*/ 451179 w 1202016"/>
              <a:gd name="connsiteY5" fmla="*/ 43253 h 888796"/>
              <a:gd name="connsiteX6" fmla="*/ 9316 w 1202016"/>
              <a:gd name="connsiteY6" fmla="*/ 604343 h 888796"/>
              <a:gd name="connsiteX7" fmla="*/ 537987 w 1202016"/>
              <a:gd name="connsiteY7" fmla="*/ 767004 h 888796"/>
              <a:gd name="connsiteX8" fmla="*/ 618871 w 1202016"/>
              <a:gd name="connsiteY8" fmla="*/ 888796 h 888796"/>
              <a:gd name="connsiteX0" fmla="*/ 618871 w 1202016"/>
              <a:gd name="connsiteY0" fmla="*/ 888796 h 888796"/>
              <a:gd name="connsiteX1" fmla="*/ 811276 w 1202016"/>
              <a:gd name="connsiteY1" fmla="*/ 809525 h 888796"/>
              <a:gd name="connsiteX2" fmla="*/ 1170082 w 1202016"/>
              <a:gd name="connsiteY2" fmla="*/ 646099 h 888796"/>
              <a:gd name="connsiteX3" fmla="*/ 1164051 w 1202016"/>
              <a:gd name="connsiteY3" fmla="*/ 185691 h 888796"/>
              <a:gd name="connsiteX4" fmla="*/ 989748 w 1202016"/>
              <a:gd name="connsiteY4" fmla="*/ 54225 h 888796"/>
              <a:gd name="connsiteX5" fmla="*/ 451179 w 1202016"/>
              <a:gd name="connsiteY5" fmla="*/ 43253 h 888796"/>
              <a:gd name="connsiteX6" fmla="*/ 9316 w 1202016"/>
              <a:gd name="connsiteY6" fmla="*/ 604343 h 888796"/>
              <a:gd name="connsiteX7" fmla="*/ 537987 w 1202016"/>
              <a:gd name="connsiteY7" fmla="*/ 767004 h 888796"/>
              <a:gd name="connsiteX8" fmla="*/ 618871 w 1202016"/>
              <a:gd name="connsiteY8" fmla="*/ 888796 h 888796"/>
              <a:gd name="connsiteX0" fmla="*/ 620039 w 1203184"/>
              <a:gd name="connsiteY0" fmla="*/ 874240 h 874240"/>
              <a:gd name="connsiteX1" fmla="*/ 812444 w 1203184"/>
              <a:gd name="connsiteY1" fmla="*/ 794969 h 874240"/>
              <a:gd name="connsiteX2" fmla="*/ 1171250 w 1203184"/>
              <a:gd name="connsiteY2" fmla="*/ 631543 h 874240"/>
              <a:gd name="connsiteX3" fmla="*/ 1165219 w 1203184"/>
              <a:gd name="connsiteY3" fmla="*/ 171135 h 874240"/>
              <a:gd name="connsiteX4" fmla="*/ 990916 w 1203184"/>
              <a:gd name="connsiteY4" fmla="*/ 39669 h 874240"/>
              <a:gd name="connsiteX5" fmla="*/ 406775 w 1203184"/>
              <a:gd name="connsiteY5" fmla="*/ 50168 h 874240"/>
              <a:gd name="connsiteX6" fmla="*/ 10484 w 1203184"/>
              <a:gd name="connsiteY6" fmla="*/ 589787 h 874240"/>
              <a:gd name="connsiteX7" fmla="*/ 539155 w 1203184"/>
              <a:gd name="connsiteY7" fmla="*/ 752448 h 874240"/>
              <a:gd name="connsiteX8" fmla="*/ 620039 w 1203184"/>
              <a:gd name="connsiteY8" fmla="*/ 874240 h 874240"/>
              <a:gd name="connsiteX0" fmla="*/ 620213 w 1203358"/>
              <a:gd name="connsiteY0" fmla="*/ 867642 h 867642"/>
              <a:gd name="connsiteX1" fmla="*/ 812618 w 1203358"/>
              <a:gd name="connsiteY1" fmla="*/ 788371 h 867642"/>
              <a:gd name="connsiteX2" fmla="*/ 1171424 w 1203358"/>
              <a:gd name="connsiteY2" fmla="*/ 624945 h 867642"/>
              <a:gd name="connsiteX3" fmla="*/ 1165393 w 1203358"/>
              <a:gd name="connsiteY3" fmla="*/ 164537 h 867642"/>
              <a:gd name="connsiteX4" fmla="*/ 991090 w 1203358"/>
              <a:gd name="connsiteY4" fmla="*/ 33071 h 867642"/>
              <a:gd name="connsiteX5" fmla="*/ 406949 w 1203358"/>
              <a:gd name="connsiteY5" fmla="*/ 43570 h 867642"/>
              <a:gd name="connsiteX6" fmla="*/ 10658 w 1203358"/>
              <a:gd name="connsiteY6" fmla="*/ 583189 h 867642"/>
              <a:gd name="connsiteX7" fmla="*/ 539329 w 1203358"/>
              <a:gd name="connsiteY7" fmla="*/ 745850 h 867642"/>
              <a:gd name="connsiteX8" fmla="*/ 620213 w 1203358"/>
              <a:gd name="connsiteY8" fmla="*/ 867642 h 867642"/>
              <a:gd name="connsiteX0" fmla="*/ 621220 w 1204365"/>
              <a:gd name="connsiteY0" fmla="*/ 864871 h 864871"/>
              <a:gd name="connsiteX1" fmla="*/ 813625 w 1204365"/>
              <a:gd name="connsiteY1" fmla="*/ 785600 h 864871"/>
              <a:gd name="connsiteX2" fmla="*/ 1172431 w 1204365"/>
              <a:gd name="connsiteY2" fmla="*/ 622174 h 864871"/>
              <a:gd name="connsiteX3" fmla="*/ 1166400 w 1204365"/>
              <a:gd name="connsiteY3" fmla="*/ 161766 h 864871"/>
              <a:gd name="connsiteX4" fmla="*/ 992097 w 1204365"/>
              <a:gd name="connsiteY4" fmla="*/ 30300 h 864871"/>
              <a:gd name="connsiteX5" fmla="*/ 407956 w 1204365"/>
              <a:gd name="connsiteY5" fmla="*/ 40799 h 864871"/>
              <a:gd name="connsiteX6" fmla="*/ 11665 w 1204365"/>
              <a:gd name="connsiteY6" fmla="*/ 580418 h 864871"/>
              <a:gd name="connsiteX7" fmla="*/ 540336 w 1204365"/>
              <a:gd name="connsiteY7" fmla="*/ 743079 h 864871"/>
              <a:gd name="connsiteX8" fmla="*/ 621220 w 1204365"/>
              <a:gd name="connsiteY8" fmla="*/ 864871 h 864871"/>
              <a:gd name="connsiteX0" fmla="*/ 619935 w 1204190"/>
              <a:gd name="connsiteY0" fmla="*/ 873669 h 873669"/>
              <a:gd name="connsiteX1" fmla="*/ 812340 w 1204190"/>
              <a:gd name="connsiteY1" fmla="*/ 794398 h 873669"/>
              <a:gd name="connsiteX2" fmla="*/ 1171146 w 1204190"/>
              <a:gd name="connsiteY2" fmla="*/ 630972 h 873669"/>
              <a:gd name="connsiteX3" fmla="*/ 1165115 w 1204190"/>
              <a:gd name="connsiteY3" fmla="*/ 170564 h 873669"/>
              <a:gd name="connsiteX4" fmla="*/ 967884 w 1204190"/>
              <a:gd name="connsiteY4" fmla="*/ 40405 h 873669"/>
              <a:gd name="connsiteX5" fmla="*/ 406671 w 1204190"/>
              <a:gd name="connsiteY5" fmla="*/ 49597 h 873669"/>
              <a:gd name="connsiteX6" fmla="*/ 10380 w 1204190"/>
              <a:gd name="connsiteY6" fmla="*/ 589216 h 873669"/>
              <a:gd name="connsiteX7" fmla="*/ 539051 w 1204190"/>
              <a:gd name="connsiteY7" fmla="*/ 751877 h 873669"/>
              <a:gd name="connsiteX8" fmla="*/ 619935 w 1204190"/>
              <a:gd name="connsiteY8" fmla="*/ 873669 h 873669"/>
              <a:gd name="connsiteX0" fmla="*/ 628446 w 1212701"/>
              <a:gd name="connsiteY0" fmla="*/ 842371 h 842371"/>
              <a:gd name="connsiteX1" fmla="*/ 820851 w 1212701"/>
              <a:gd name="connsiteY1" fmla="*/ 763100 h 842371"/>
              <a:gd name="connsiteX2" fmla="*/ 1179657 w 1212701"/>
              <a:gd name="connsiteY2" fmla="*/ 599674 h 842371"/>
              <a:gd name="connsiteX3" fmla="*/ 1173626 w 1212701"/>
              <a:gd name="connsiteY3" fmla="*/ 139266 h 842371"/>
              <a:gd name="connsiteX4" fmla="*/ 976395 w 1212701"/>
              <a:gd name="connsiteY4" fmla="*/ 9107 h 842371"/>
              <a:gd name="connsiteX5" fmla="*/ 246714 w 1212701"/>
              <a:gd name="connsiteY5" fmla="*/ 97247 h 842371"/>
              <a:gd name="connsiteX6" fmla="*/ 18891 w 1212701"/>
              <a:gd name="connsiteY6" fmla="*/ 557918 h 842371"/>
              <a:gd name="connsiteX7" fmla="*/ 547562 w 1212701"/>
              <a:gd name="connsiteY7" fmla="*/ 720579 h 842371"/>
              <a:gd name="connsiteX8" fmla="*/ 628446 w 1212701"/>
              <a:gd name="connsiteY8" fmla="*/ 842371 h 842371"/>
              <a:gd name="connsiteX0" fmla="*/ 628446 w 1211895"/>
              <a:gd name="connsiteY0" fmla="*/ 842371 h 842371"/>
              <a:gd name="connsiteX1" fmla="*/ 820851 w 1211895"/>
              <a:gd name="connsiteY1" fmla="*/ 763100 h 842371"/>
              <a:gd name="connsiteX2" fmla="*/ 1178477 w 1211895"/>
              <a:gd name="connsiteY2" fmla="*/ 606951 h 842371"/>
              <a:gd name="connsiteX3" fmla="*/ 1173626 w 1211895"/>
              <a:gd name="connsiteY3" fmla="*/ 139266 h 842371"/>
              <a:gd name="connsiteX4" fmla="*/ 976395 w 1211895"/>
              <a:gd name="connsiteY4" fmla="*/ 9107 h 842371"/>
              <a:gd name="connsiteX5" fmla="*/ 246714 w 1211895"/>
              <a:gd name="connsiteY5" fmla="*/ 97247 h 842371"/>
              <a:gd name="connsiteX6" fmla="*/ 18891 w 1211895"/>
              <a:gd name="connsiteY6" fmla="*/ 557918 h 842371"/>
              <a:gd name="connsiteX7" fmla="*/ 547562 w 1211895"/>
              <a:gd name="connsiteY7" fmla="*/ 720579 h 842371"/>
              <a:gd name="connsiteX8" fmla="*/ 628446 w 1211895"/>
              <a:gd name="connsiteY8" fmla="*/ 842371 h 842371"/>
              <a:gd name="connsiteX0" fmla="*/ 628446 w 1218918"/>
              <a:gd name="connsiteY0" fmla="*/ 842371 h 842371"/>
              <a:gd name="connsiteX1" fmla="*/ 820851 w 1218918"/>
              <a:gd name="connsiteY1" fmla="*/ 763100 h 842371"/>
              <a:gd name="connsiteX2" fmla="*/ 1178477 w 1218918"/>
              <a:gd name="connsiteY2" fmla="*/ 606951 h 842371"/>
              <a:gd name="connsiteX3" fmla="*/ 1173626 w 1218918"/>
              <a:gd name="connsiteY3" fmla="*/ 139266 h 842371"/>
              <a:gd name="connsiteX4" fmla="*/ 976395 w 1218918"/>
              <a:gd name="connsiteY4" fmla="*/ 9107 h 842371"/>
              <a:gd name="connsiteX5" fmla="*/ 246714 w 1218918"/>
              <a:gd name="connsiteY5" fmla="*/ 97247 h 842371"/>
              <a:gd name="connsiteX6" fmla="*/ 18891 w 1218918"/>
              <a:gd name="connsiteY6" fmla="*/ 557918 h 842371"/>
              <a:gd name="connsiteX7" fmla="*/ 547562 w 1218918"/>
              <a:gd name="connsiteY7" fmla="*/ 720579 h 842371"/>
              <a:gd name="connsiteX8" fmla="*/ 628446 w 1218918"/>
              <a:gd name="connsiteY8" fmla="*/ 842371 h 842371"/>
              <a:gd name="connsiteX0" fmla="*/ 628446 w 1223727"/>
              <a:gd name="connsiteY0" fmla="*/ 842371 h 842371"/>
              <a:gd name="connsiteX1" fmla="*/ 820851 w 1223727"/>
              <a:gd name="connsiteY1" fmla="*/ 763100 h 842371"/>
              <a:gd name="connsiteX2" fmla="*/ 1178477 w 1223727"/>
              <a:gd name="connsiteY2" fmla="*/ 606951 h 842371"/>
              <a:gd name="connsiteX3" fmla="*/ 1173626 w 1223727"/>
              <a:gd name="connsiteY3" fmla="*/ 139266 h 842371"/>
              <a:gd name="connsiteX4" fmla="*/ 976395 w 1223727"/>
              <a:gd name="connsiteY4" fmla="*/ 9107 h 842371"/>
              <a:gd name="connsiteX5" fmla="*/ 246714 w 1223727"/>
              <a:gd name="connsiteY5" fmla="*/ 97247 h 842371"/>
              <a:gd name="connsiteX6" fmla="*/ 18891 w 1223727"/>
              <a:gd name="connsiteY6" fmla="*/ 557918 h 842371"/>
              <a:gd name="connsiteX7" fmla="*/ 547562 w 1223727"/>
              <a:gd name="connsiteY7" fmla="*/ 720579 h 842371"/>
              <a:gd name="connsiteX8" fmla="*/ 628446 w 1223727"/>
              <a:gd name="connsiteY8" fmla="*/ 842371 h 842371"/>
              <a:gd name="connsiteX0" fmla="*/ 628446 w 1232687"/>
              <a:gd name="connsiteY0" fmla="*/ 842371 h 842371"/>
              <a:gd name="connsiteX1" fmla="*/ 820851 w 1232687"/>
              <a:gd name="connsiteY1" fmla="*/ 763100 h 842371"/>
              <a:gd name="connsiteX2" fmla="*/ 1178477 w 1232687"/>
              <a:gd name="connsiteY2" fmla="*/ 606951 h 842371"/>
              <a:gd name="connsiteX3" fmla="*/ 1188606 w 1232687"/>
              <a:gd name="connsiteY3" fmla="*/ 158133 h 842371"/>
              <a:gd name="connsiteX4" fmla="*/ 976395 w 1232687"/>
              <a:gd name="connsiteY4" fmla="*/ 9107 h 842371"/>
              <a:gd name="connsiteX5" fmla="*/ 246714 w 1232687"/>
              <a:gd name="connsiteY5" fmla="*/ 97247 h 842371"/>
              <a:gd name="connsiteX6" fmla="*/ 18891 w 1232687"/>
              <a:gd name="connsiteY6" fmla="*/ 557918 h 842371"/>
              <a:gd name="connsiteX7" fmla="*/ 547562 w 1232687"/>
              <a:gd name="connsiteY7" fmla="*/ 720579 h 842371"/>
              <a:gd name="connsiteX8" fmla="*/ 628446 w 1232687"/>
              <a:gd name="connsiteY8" fmla="*/ 842371 h 842371"/>
              <a:gd name="connsiteX0" fmla="*/ 628446 w 1238631"/>
              <a:gd name="connsiteY0" fmla="*/ 842371 h 842371"/>
              <a:gd name="connsiteX1" fmla="*/ 820851 w 1238631"/>
              <a:gd name="connsiteY1" fmla="*/ 763100 h 842371"/>
              <a:gd name="connsiteX2" fmla="*/ 1178477 w 1238631"/>
              <a:gd name="connsiteY2" fmla="*/ 606951 h 842371"/>
              <a:gd name="connsiteX3" fmla="*/ 1197715 w 1238631"/>
              <a:gd name="connsiteY3" fmla="*/ 163763 h 842371"/>
              <a:gd name="connsiteX4" fmla="*/ 976395 w 1238631"/>
              <a:gd name="connsiteY4" fmla="*/ 9107 h 842371"/>
              <a:gd name="connsiteX5" fmla="*/ 246714 w 1238631"/>
              <a:gd name="connsiteY5" fmla="*/ 97247 h 842371"/>
              <a:gd name="connsiteX6" fmla="*/ 18891 w 1238631"/>
              <a:gd name="connsiteY6" fmla="*/ 557918 h 842371"/>
              <a:gd name="connsiteX7" fmla="*/ 547562 w 1238631"/>
              <a:gd name="connsiteY7" fmla="*/ 720579 h 842371"/>
              <a:gd name="connsiteX8" fmla="*/ 628446 w 1238631"/>
              <a:gd name="connsiteY8" fmla="*/ 842371 h 842371"/>
              <a:gd name="connsiteX0" fmla="*/ 632386 w 1242571"/>
              <a:gd name="connsiteY0" fmla="*/ 846766 h 846766"/>
              <a:gd name="connsiteX1" fmla="*/ 824791 w 1242571"/>
              <a:gd name="connsiteY1" fmla="*/ 767495 h 846766"/>
              <a:gd name="connsiteX2" fmla="*/ 1182417 w 1242571"/>
              <a:gd name="connsiteY2" fmla="*/ 611346 h 846766"/>
              <a:gd name="connsiteX3" fmla="*/ 1201655 w 1242571"/>
              <a:gd name="connsiteY3" fmla="*/ 168158 h 846766"/>
              <a:gd name="connsiteX4" fmla="*/ 980335 w 1242571"/>
              <a:gd name="connsiteY4" fmla="*/ 13502 h 846766"/>
              <a:gd name="connsiteX5" fmla="*/ 250654 w 1242571"/>
              <a:gd name="connsiteY5" fmla="*/ 101642 h 846766"/>
              <a:gd name="connsiteX6" fmla="*/ 22831 w 1242571"/>
              <a:gd name="connsiteY6" fmla="*/ 562313 h 846766"/>
              <a:gd name="connsiteX7" fmla="*/ 551502 w 1242571"/>
              <a:gd name="connsiteY7" fmla="*/ 724974 h 846766"/>
              <a:gd name="connsiteX8" fmla="*/ 632386 w 1242571"/>
              <a:gd name="connsiteY8" fmla="*/ 846766 h 846766"/>
              <a:gd name="connsiteX0" fmla="*/ 633056 w 1243241"/>
              <a:gd name="connsiteY0" fmla="*/ 846832 h 846832"/>
              <a:gd name="connsiteX1" fmla="*/ 825461 w 1243241"/>
              <a:gd name="connsiteY1" fmla="*/ 767561 h 846832"/>
              <a:gd name="connsiteX2" fmla="*/ 1183087 w 1243241"/>
              <a:gd name="connsiteY2" fmla="*/ 611412 h 846832"/>
              <a:gd name="connsiteX3" fmla="*/ 1202325 w 1243241"/>
              <a:gd name="connsiteY3" fmla="*/ 168224 h 846832"/>
              <a:gd name="connsiteX4" fmla="*/ 981005 w 1243241"/>
              <a:gd name="connsiteY4" fmla="*/ 13568 h 846832"/>
              <a:gd name="connsiteX5" fmla="*/ 245994 w 1243241"/>
              <a:gd name="connsiteY5" fmla="*/ 86692 h 846832"/>
              <a:gd name="connsiteX6" fmla="*/ 23501 w 1243241"/>
              <a:gd name="connsiteY6" fmla="*/ 562379 h 846832"/>
              <a:gd name="connsiteX7" fmla="*/ 552172 w 1243241"/>
              <a:gd name="connsiteY7" fmla="*/ 725040 h 846832"/>
              <a:gd name="connsiteX8" fmla="*/ 633056 w 1243241"/>
              <a:gd name="connsiteY8" fmla="*/ 846832 h 846832"/>
              <a:gd name="connsiteX0" fmla="*/ 633056 w 1243241"/>
              <a:gd name="connsiteY0" fmla="*/ 848503 h 848503"/>
              <a:gd name="connsiteX1" fmla="*/ 825461 w 1243241"/>
              <a:gd name="connsiteY1" fmla="*/ 769232 h 848503"/>
              <a:gd name="connsiteX2" fmla="*/ 1183087 w 1243241"/>
              <a:gd name="connsiteY2" fmla="*/ 613083 h 848503"/>
              <a:gd name="connsiteX3" fmla="*/ 1202325 w 1243241"/>
              <a:gd name="connsiteY3" fmla="*/ 169895 h 848503"/>
              <a:gd name="connsiteX4" fmla="*/ 981005 w 1243241"/>
              <a:gd name="connsiteY4" fmla="*/ 15239 h 848503"/>
              <a:gd name="connsiteX5" fmla="*/ 245994 w 1243241"/>
              <a:gd name="connsiteY5" fmla="*/ 88363 h 848503"/>
              <a:gd name="connsiteX6" fmla="*/ 23501 w 1243241"/>
              <a:gd name="connsiteY6" fmla="*/ 564050 h 848503"/>
              <a:gd name="connsiteX7" fmla="*/ 552172 w 1243241"/>
              <a:gd name="connsiteY7" fmla="*/ 726711 h 848503"/>
              <a:gd name="connsiteX8" fmla="*/ 633056 w 1243241"/>
              <a:gd name="connsiteY8" fmla="*/ 848503 h 848503"/>
              <a:gd name="connsiteX0" fmla="*/ 633056 w 1243241"/>
              <a:gd name="connsiteY0" fmla="*/ 852489 h 852489"/>
              <a:gd name="connsiteX1" fmla="*/ 825461 w 1243241"/>
              <a:gd name="connsiteY1" fmla="*/ 773218 h 852489"/>
              <a:gd name="connsiteX2" fmla="*/ 1183087 w 1243241"/>
              <a:gd name="connsiteY2" fmla="*/ 617069 h 852489"/>
              <a:gd name="connsiteX3" fmla="*/ 1202325 w 1243241"/>
              <a:gd name="connsiteY3" fmla="*/ 173881 h 852489"/>
              <a:gd name="connsiteX4" fmla="*/ 981005 w 1243241"/>
              <a:gd name="connsiteY4" fmla="*/ 19225 h 852489"/>
              <a:gd name="connsiteX5" fmla="*/ 245994 w 1243241"/>
              <a:gd name="connsiteY5" fmla="*/ 92349 h 852489"/>
              <a:gd name="connsiteX6" fmla="*/ 23501 w 1243241"/>
              <a:gd name="connsiteY6" fmla="*/ 568036 h 852489"/>
              <a:gd name="connsiteX7" fmla="*/ 552172 w 1243241"/>
              <a:gd name="connsiteY7" fmla="*/ 730697 h 852489"/>
              <a:gd name="connsiteX8" fmla="*/ 633056 w 1243241"/>
              <a:gd name="connsiteY8" fmla="*/ 852489 h 852489"/>
              <a:gd name="connsiteX0" fmla="*/ 633056 w 1238870"/>
              <a:gd name="connsiteY0" fmla="*/ 852489 h 852489"/>
              <a:gd name="connsiteX1" fmla="*/ 825461 w 1238870"/>
              <a:gd name="connsiteY1" fmla="*/ 773218 h 852489"/>
              <a:gd name="connsiteX2" fmla="*/ 1183087 w 1238870"/>
              <a:gd name="connsiteY2" fmla="*/ 617069 h 852489"/>
              <a:gd name="connsiteX3" fmla="*/ 1202325 w 1238870"/>
              <a:gd name="connsiteY3" fmla="*/ 173881 h 852489"/>
              <a:gd name="connsiteX4" fmla="*/ 981005 w 1238870"/>
              <a:gd name="connsiteY4" fmla="*/ 19225 h 852489"/>
              <a:gd name="connsiteX5" fmla="*/ 245994 w 1238870"/>
              <a:gd name="connsiteY5" fmla="*/ 92349 h 852489"/>
              <a:gd name="connsiteX6" fmla="*/ 23501 w 1238870"/>
              <a:gd name="connsiteY6" fmla="*/ 568036 h 852489"/>
              <a:gd name="connsiteX7" fmla="*/ 552172 w 1238870"/>
              <a:gd name="connsiteY7" fmla="*/ 730697 h 852489"/>
              <a:gd name="connsiteX8" fmla="*/ 633056 w 1238870"/>
              <a:gd name="connsiteY8" fmla="*/ 852489 h 852489"/>
              <a:gd name="connsiteX0" fmla="*/ 633056 w 1237972"/>
              <a:gd name="connsiteY0" fmla="*/ 852489 h 852489"/>
              <a:gd name="connsiteX1" fmla="*/ 825461 w 1237972"/>
              <a:gd name="connsiteY1" fmla="*/ 773218 h 852489"/>
              <a:gd name="connsiteX2" fmla="*/ 1183087 w 1237972"/>
              <a:gd name="connsiteY2" fmla="*/ 617069 h 852489"/>
              <a:gd name="connsiteX3" fmla="*/ 1202325 w 1237972"/>
              <a:gd name="connsiteY3" fmla="*/ 173881 h 852489"/>
              <a:gd name="connsiteX4" fmla="*/ 981005 w 1237972"/>
              <a:gd name="connsiteY4" fmla="*/ 19225 h 852489"/>
              <a:gd name="connsiteX5" fmla="*/ 245994 w 1237972"/>
              <a:gd name="connsiteY5" fmla="*/ 92349 h 852489"/>
              <a:gd name="connsiteX6" fmla="*/ 23501 w 1237972"/>
              <a:gd name="connsiteY6" fmla="*/ 568036 h 852489"/>
              <a:gd name="connsiteX7" fmla="*/ 552172 w 1237972"/>
              <a:gd name="connsiteY7" fmla="*/ 730697 h 852489"/>
              <a:gd name="connsiteX8" fmla="*/ 633056 w 1237972"/>
              <a:gd name="connsiteY8" fmla="*/ 852489 h 852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7972" h="852489">
                <a:moveTo>
                  <a:pt x="633056" y="852489"/>
                </a:moveTo>
                <a:cubicBezTo>
                  <a:pt x="716495" y="841059"/>
                  <a:pt x="733789" y="812455"/>
                  <a:pt x="825461" y="773218"/>
                </a:cubicBezTo>
                <a:cubicBezTo>
                  <a:pt x="917133" y="733981"/>
                  <a:pt x="1120276" y="716959"/>
                  <a:pt x="1183087" y="617069"/>
                </a:cubicBezTo>
                <a:cubicBezTo>
                  <a:pt x="1245898" y="517180"/>
                  <a:pt x="1258148" y="283568"/>
                  <a:pt x="1202325" y="173881"/>
                </a:cubicBezTo>
                <a:cubicBezTo>
                  <a:pt x="1146502" y="64194"/>
                  <a:pt x="1083676" y="36572"/>
                  <a:pt x="981005" y="19225"/>
                </a:cubicBezTo>
                <a:cubicBezTo>
                  <a:pt x="823274" y="-7425"/>
                  <a:pt x="446352" y="-23746"/>
                  <a:pt x="245994" y="92349"/>
                </a:cubicBezTo>
                <a:cubicBezTo>
                  <a:pt x="45636" y="208444"/>
                  <a:pt x="-47145" y="246094"/>
                  <a:pt x="23501" y="568036"/>
                </a:cubicBezTo>
                <a:cubicBezTo>
                  <a:pt x="51046" y="756743"/>
                  <a:pt x="510357" y="722029"/>
                  <a:pt x="552172" y="730697"/>
                </a:cubicBezTo>
                <a:cubicBezTo>
                  <a:pt x="733623" y="767368"/>
                  <a:pt x="633056" y="852489"/>
                  <a:pt x="633056" y="852489"/>
                </a:cubicBezTo>
                <a:close/>
              </a:path>
            </a:pathLst>
          </a:custGeom>
          <a:solidFill>
            <a:schemeClr val="bg1"/>
          </a:solidFill>
          <a:ln w="19050"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D415F49B-3CBC-46CF-AFB5-988852D0479E}"/>
              </a:ext>
            </a:extLst>
          </p:cNvPr>
          <p:cNvSpPr/>
          <p:nvPr/>
        </p:nvSpPr>
        <p:spPr>
          <a:xfrm rot="21133683" flipH="1">
            <a:off x="1010574" y="456230"/>
            <a:ext cx="9378187" cy="5238589"/>
          </a:xfrm>
          <a:custGeom>
            <a:avLst/>
            <a:gdLst>
              <a:gd name="connsiteX0" fmla="*/ 628580 w 1248448"/>
              <a:gd name="connsiteY0" fmla="*/ 873029 h 873038"/>
              <a:gd name="connsiteX1" fmla="*/ 820985 w 1248448"/>
              <a:gd name="connsiteY1" fmla="*/ 803115 h 873038"/>
              <a:gd name="connsiteX2" fmla="*/ 1179791 w 1248448"/>
              <a:gd name="connsiteY2" fmla="*/ 630332 h 873038"/>
              <a:gd name="connsiteX3" fmla="*/ 1178744 w 1248448"/>
              <a:gd name="connsiteY3" fmla="*/ 192753 h 873038"/>
              <a:gd name="connsiteX4" fmla="*/ 459416 w 1248448"/>
              <a:gd name="connsiteY4" fmla="*/ 32447 h 873038"/>
              <a:gd name="connsiteX5" fmla="*/ 7264 w 1248448"/>
              <a:gd name="connsiteY5" fmla="*/ 595184 h 873038"/>
              <a:gd name="connsiteX6" fmla="*/ 545617 w 1248448"/>
              <a:gd name="connsiteY6" fmla="*/ 737202 h 873038"/>
              <a:gd name="connsiteX7" fmla="*/ 628580 w 1248448"/>
              <a:gd name="connsiteY7" fmla="*/ 873029 h 873038"/>
              <a:gd name="connsiteX0" fmla="*/ 628618 w 1248446"/>
              <a:gd name="connsiteY0" fmla="*/ 873038 h 873038"/>
              <a:gd name="connsiteX1" fmla="*/ 821023 w 1248446"/>
              <a:gd name="connsiteY1" fmla="*/ 803124 h 873038"/>
              <a:gd name="connsiteX2" fmla="*/ 1179829 w 1248446"/>
              <a:gd name="connsiteY2" fmla="*/ 630341 h 873038"/>
              <a:gd name="connsiteX3" fmla="*/ 1178782 w 1248446"/>
              <a:gd name="connsiteY3" fmla="*/ 192762 h 873038"/>
              <a:gd name="connsiteX4" fmla="*/ 459454 w 1248446"/>
              <a:gd name="connsiteY4" fmla="*/ 32456 h 873038"/>
              <a:gd name="connsiteX5" fmla="*/ 7302 w 1248446"/>
              <a:gd name="connsiteY5" fmla="*/ 595193 h 873038"/>
              <a:gd name="connsiteX6" fmla="*/ 547734 w 1248446"/>
              <a:gd name="connsiteY6" fmla="*/ 751246 h 873038"/>
              <a:gd name="connsiteX7" fmla="*/ 628618 w 1248446"/>
              <a:gd name="connsiteY7" fmla="*/ 873038 h 873038"/>
              <a:gd name="connsiteX0" fmla="*/ 635867 w 1255695"/>
              <a:gd name="connsiteY0" fmla="*/ 873038 h 873038"/>
              <a:gd name="connsiteX1" fmla="*/ 828272 w 1255695"/>
              <a:gd name="connsiteY1" fmla="*/ 803124 h 873038"/>
              <a:gd name="connsiteX2" fmla="*/ 1187078 w 1255695"/>
              <a:gd name="connsiteY2" fmla="*/ 630341 h 873038"/>
              <a:gd name="connsiteX3" fmla="*/ 1186031 w 1255695"/>
              <a:gd name="connsiteY3" fmla="*/ 192762 h 873038"/>
              <a:gd name="connsiteX4" fmla="*/ 466703 w 1255695"/>
              <a:gd name="connsiteY4" fmla="*/ 32456 h 873038"/>
              <a:gd name="connsiteX5" fmla="*/ 14551 w 1255695"/>
              <a:gd name="connsiteY5" fmla="*/ 595193 h 873038"/>
              <a:gd name="connsiteX6" fmla="*/ 554983 w 1255695"/>
              <a:gd name="connsiteY6" fmla="*/ 751246 h 873038"/>
              <a:gd name="connsiteX7" fmla="*/ 635867 w 1255695"/>
              <a:gd name="connsiteY7" fmla="*/ 873038 h 873038"/>
              <a:gd name="connsiteX0" fmla="*/ 635867 w 1255695"/>
              <a:gd name="connsiteY0" fmla="*/ 873038 h 873038"/>
              <a:gd name="connsiteX1" fmla="*/ 828272 w 1255695"/>
              <a:gd name="connsiteY1" fmla="*/ 803124 h 873038"/>
              <a:gd name="connsiteX2" fmla="*/ 1187078 w 1255695"/>
              <a:gd name="connsiteY2" fmla="*/ 630341 h 873038"/>
              <a:gd name="connsiteX3" fmla="*/ 1186031 w 1255695"/>
              <a:gd name="connsiteY3" fmla="*/ 192762 h 873038"/>
              <a:gd name="connsiteX4" fmla="*/ 466703 w 1255695"/>
              <a:gd name="connsiteY4" fmla="*/ 32456 h 873038"/>
              <a:gd name="connsiteX5" fmla="*/ 14551 w 1255695"/>
              <a:gd name="connsiteY5" fmla="*/ 595193 h 873038"/>
              <a:gd name="connsiteX6" fmla="*/ 554983 w 1255695"/>
              <a:gd name="connsiteY6" fmla="*/ 751246 h 873038"/>
              <a:gd name="connsiteX7" fmla="*/ 635867 w 1255695"/>
              <a:gd name="connsiteY7" fmla="*/ 873038 h 873038"/>
              <a:gd name="connsiteX0" fmla="*/ 635867 w 1249939"/>
              <a:gd name="connsiteY0" fmla="*/ 873038 h 873038"/>
              <a:gd name="connsiteX1" fmla="*/ 828272 w 1249939"/>
              <a:gd name="connsiteY1" fmla="*/ 793767 h 873038"/>
              <a:gd name="connsiteX2" fmla="*/ 1187078 w 1249939"/>
              <a:gd name="connsiteY2" fmla="*/ 630341 h 873038"/>
              <a:gd name="connsiteX3" fmla="*/ 1186031 w 1249939"/>
              <a:gd name="connsiteY3" fmla="*/ 192762 h 873038"/>
              <a:gd name="connsiteX4" fmla="*/ 466703 w 1249939"/>
              <a:gd name="connsiteY4" fmla="*/ 32456 h 873038"/>
              <a:gd name="connsiteX5" fmla="*/ 14551 w 1249939"/>
              <a:gd name="connsiteY5" fmla="*/ 595193 h 873038"/>
              <a:gd name="connsiteX6" fmla="*/ 554983 w 1249939"/>
              <a:gd name="connsiteY6" fmla="*/ 751246 h 873038"/>
              <a:gd name="connsiteX7" fmla="*/ 635867 w 1249939"/>
              <a:gd name="connsiteY7" fmla="*/ 873038 h 873038"/>
              <a:gd name="connsiteX0" fmla="*/ 615218 w 1229290"/>
              <a:gd name="connsiteY0" fmla="*/ 861281 h 861281"/>
              <a:gd name="connsiteX1" fmla="*/ 807623 w 1229290"/>
              <a:gd name="connsiteY1" fmla="*/ 782010 h 861281"/>
              <a:gd name="connsiteX2" fmla="*/ 1166429 w 1229290"/>
              <a:gd name="connsiteY2" fmla="*/ 618584 h 861281"/>
              <a:gd name="connsiteX3" fmla="*/ 1165382 w 1229290"/>
              <a:gd name="connsiteY3" fmla="*/ 181005 h 861281"/>
              <a:gd name="connsiteX4" fmla="*/ 446054 w 1229290"/>
              <a:gd name="connsiteY4" fmla="*/ 20699 h 861281"/>
              <a:gd name="connsiteX5" fmla="*/ 5663 w 1229290"/>
              <a:gd name="connsiteY5" fmla="*/ 576828 h 861281"/>
              <a:gd name="connsiteX6" fmla="*/ 534334 w 1229290"/>
              <a:gd name="connsiteY6" fmla="*/ 739489 h 861281"/>
              <a:gd name="connsiteX7" fmla="*/ 615218 w 1229290"/>
              <a:gd name="connsiteY7" fmla="*/ 861281 h 861281"/>
              <a:gd name="connsiteX0" fmla="*/ 619617 w 1233689"/>
              <a:gd name="connsiteY0" fmla="*/ 861281 h 861281"/>
              <a:gd name="connsiteX1" fmla="*/ 812022 w 1233689"/>
              <a:gd name="connsiteY1" fmla="*/ 782010 h 861281"/>
              <a:gd name="connsiteX2" fmla="*/ 1170828 w 1233689"/>
              <a:gd name="connsiteY2" fmla="*/ 618584 h 861281"/>
              <a:gd name="connsiteX3" fmla="*/ 1169781 w 1233689"/>
              <a:gd name="connsiteY3" fmla="*/ 181005 h 861281"/>
              <a:gd name="connsiteX4" fmla="*/ 450453 w 1233689"/>
              <a:gd name="connsiteY4" fmla="*/ 20699 h 861281"/>
              <a:gd name="connsiteX5" fmla="*/ 10062 w 1233689"/>
              <a:gd name="connsiteY5" fmla="*/ 576828 h 861281"/>
              <a:gd name="connsiteX6" fmla="*/ 538733 w 1233689"/>
              <a:gd name="connsiteY6" fmla="*/ 739489 h 861281"/>
              <a:gd name="connsiteX7" fmla="*/ 619617 w 1233689"/>
              <a:gd name="connsiteY7" fmla="*/ 861281 h 861281"/>
              <a:gd name="connsiteX0" fmla="*/ 619579 w 1239236"/>
              <a:gd name="connsiteY0" fmla="*/ 863398 h 863398"/>
              <a:gd name="connsiteX1" fmla="*/ 811984 w 1239236"/>
              <a:gd name="connsiteY1" fmla="*/ 784127 h 863398"/>
              <a:gd name="connsiteX2" fmla="*/ 1170790 w 1239236"/>
              <a:gd name="connsiteY2" fmla="*/ 620701 h 863398"/>
              <a:gd name="connsiteX3" fmla="*/ 1169743 w 1239236"/>
              <a:gd name="connsiteY3" fmla="*/ 183122 h 863398"/>
              <a:gd name="connsiteX4" fmla="*/ 451887 w 1239236"/>
              <a:gd name="connsiteY4" fmla="*/ 17855 h 863398"/>
              <a:gd name="connsiteX5" fmla="*/ 10024 w 1239236"/>
              <a:gd name="connsiteY5" fmla="*/ 578945 h 863398"/>
              <a:gd name="connsiteX6" fmla="*/ 538695 w 1239236"/>
              <a:gd name="connsiteY6" fmla="*/ 741606 h 863398"/>
              <a:gd name="connsiteX7" fmla="*/ 619579 w 1239236"/>
              <a:gd name="connsiteY7" fmla="*/ 863398 h 863398"/>
              <a:gd name="connsiteX0" fmla="*/ 623569 w 1243226"/>
              <a:gd name="connsiteY0" fmla="*/ 870437 h 870437"/>
              <a:gd name="connsiteX1" fmla="*/ 815974 w 1243226"/>
              <a:gd name="connsiteY1" fmla="*/ 791166 h 870437"/>
              <a:gd name="connsiteX2" fmla="*/ 1174780 w 1243226"/>
              <a:gd name="connsiteY2" fmla="*/ 627740 h 870437"/>
              <a:gd name="connsiteX3" fmla="*/ 1173733 w 1243226"/>
              <a:gd name="connsiteY3" fmla="*/ 190161 h 870437"/>
              <a:gd name="connsiteX4" fmla="*/ 455877 w 1243226"/>
              <a:gd name="connsiteY4" fmla="*/ 24894 h 870437"/>
              <a:gd name="connsiteX5" fmla="*/ 14014 w 1243226"/>
              <a:gd name="connsiteY5" fmla="*/ 585984 h 870437"/>
              <a:gd name="connsiteX6" fmla="*/ 542685 w 1243226"/>
              <a:gd name="connsiteY6" fmla="*/ 748645 h 870437"/>
              <a:gd name="connsiteX7" fmla="*/ 623569 w 1243226"/>
              <a:gd name="connsiteY7" fmla="*/ 870437 h 870437"/>
              <a:gd name="connsiteX0" fmla="*/ 624861 w 1244518"/>
              <a:gd name="connsiteY0" fmla="*/ 869274 h 869274"/>
              <a:gd name="connsiteX1" fmla="*/ 817266 w 1244518"/>
              <a:gd name="connsiteY1" fmla="*/ 790003 h 869274"/>
              <a:gd name="connsiteX2" fmla="*/ 1176072 w 1244518"/>
              <a:gd name="connsiteY2" fmla="*/ 626577 h 869274"/>
              <a:gd name="connsiteX3" fmla="*/ 1175025 w 1244518"/>
              <a:gd name="connsiteY3" fmla="*/ 188998 h 869274"/>
              <a:gd name="connsiteX4" fmla="*/ 457169 w 1244518"/>
              <a:gd name="connsiteY4" fmla="*/ 23731 h 869274"/>
              <a:gd name="connsiteX5" fmla="*/ 15306 w 1244518"/>
              <a:gd name="connsiteY5" fmla="*/ 584821 h 869274"/>
              <a:gd name="connsiteX6" fmla="*/ 543977 w 1244518"/>
              <a:gd name="connsiteY6" fmla="*/ 747482 h 869274"/>
              <a:gd name="connsiteX7" fmla="*/ 624861 w 1244518"/>
              <a:gd name="connsiteY7" fmla="*/ 869274 h 869274"/>
              <a:gd name="connsiteX0" fmla="*/ 619558 w 1235941"/>
              <a:gd name="connsiteY0" fmla="*/ 867295 h 867295"/>
              <a:gd name="connsiteX1" fmla="*/ 811963 w 1235941"/>
              <a:gd name="connsiteY1" fmla="*/ 788024 h 867295"/>
              <a:gd name="connsiteX2" fmla="*/ 1170769 w 1235941"/>
              <a:gd name="connsiteY2" fmla="*/ 624598 h 867295"/>
              <a:gd name="connsiteX3" fmla="*/ 1164738 w 1235941"/>
              <a:gd name="connsiteY3" fmla="*/ 164190 h 867295"/>
              <a:gd name="connsiteX4" fmla="*/ 451866 w 1235941"/>
              <a:gd name="connsiteY4" fmla="*/ 21752 h 867295"/>
              <a:gd name="connsiteX5" fmla="*/ 10003 w 1235941"/>
              <a:gd name="connsiteY5" fmla="*/ 582842 h 867295"/>
              <a:gd name="connsiteX6" fmla="*/ 538674 w 1235941"/>
              <a:gd name="connsiteY6" fmla="*/ 745503 h 867295"/>
              <a:gd name="connsiteX7" fmla="*/ 619558 w 1235941"/>
              <a:gd name="connsiteY7" fmla="*/ 867295 h 867295"/>
              <a:gd name="connsiteX0" fmla="*/ 622435 w 1238818"/>
              <a:gd name="connsiteY0" fmla="*/ 868328 h 868328"/>
              <a:gd name="connsiteX1" fmla="*/ 814840 w 1238818"/>
              <a:gd name="connsiteY1" fmla="*/ 789057 h 868328"/>
              <a:gd name="connsiteX2" fmla="*/ 1173646 w 1238818"/>
              <a:gd name="connsiteY2" fmla="*/ 625631 h 868328"/>
              <a:gd name="connsiteX3" fmla="*/ 1167615 w 1238818"/>
              <a:gd name="connsiteY3" fmla="*/ 165223 h 868328"/>
              <a:gd name="connsiteX4" fmla="*/ 454743 w 1238818"/>
              <a:gd name="connsiteY4" fmla="*/ 22785 h 868328"/>
              <a:gd name="connsiteX5" fmla="*/ 12880 w 1238818"/>
              <a:gd name="connsiteY5" fmla="*/ 583875 h 868328"/>
              <a:gd name="connsiteX6" fmla="*/ 541551 w 1238818"/>
              <a:gd name="connsiteY6" fmla="*/ 746536 h 868328"/>
              <a:gd name="connsiteX7" fmla="*/ 622435 w 1238818"/>
              <a:gd name="connsiteY7" fmla="*/ 868328 h 868328"/>
              <a:gd name="connsiteX0" fmla="*/ 618931 w 1201319"/>
              <a:gd name="connsiteY0" fmla="*/ 879992 h 879992"/>
              <a:gd name="connsiteX1" fmla="*/ 811336 w 1201319"/>
              <a:gd name="connsiteY1" fmla="*/ 800721 h 879992"/>
              <a:gd name="connsiteX2" fmla="*/ 1170142 w 1201319"/>
              <a:gd name="connsiteY2" fmla="*/ 637295 h 879992"/>
              <a:gd name="connsiteX3" fmla="*/ 1164111 w 1201319"/>
              <a:gd name="connsiteY3" fmla="*/ 176887 h 879992"/>
              <a:gd name="connsiteX4" fmla="*/ 1005959 w 1201319"/>
              <a:gd name="connsiteY4" fmla="*/ 73552 h 879992"/>
              <a:gd name="connsiteX5" fmla="*/ 451239 w 1201319"/>
              <a:gd name="connsiteY5" fmla="*/ 34449 h 879992"/>
              <a:gd name="connsiteX6" fmla="*/ 9376 w 1201319"/>
              <a:gd name="connsiteY6" fmla="*/ 595539 h 879992"/>
              <a:gd name="connsiteX7" fmla="*/ 538047 w 1201319"/>
              <a:gd name="connsiteY7" fmla="*/ 758200 h 879992"/>
              <a:gd name="connsiteX8" fmla="*/ 618931 w 1201319"/>
              <a:gd name="connsiteY8" fmla="*/ 879992 h 879992"/>
              <a:gd name="connsiteX0" fmla="*/ 618931 w 1214866"/>
              <a:gd name="connsiteY0" fmla="*/ 879992 h 879992"/>
              <a:gd name="connsiteX1" fmla="*/ 811336 w 1214866"/>
              <a:gd name="connsiteY1" fmla="*/ 800721 h 879992"/>
              <a:gd name="connsiteX2" fmla="*/ 1170142 w 1214866"/>
              <a:gd name="connsiteY2" fmla="*/ 637295 h 879992"/>
              <a:gd name="connsiteX3" fmla="*/ 1164111 w 1214866"/>
              <a:gd name="connsiteY3" fmla="*/ 176887 h 879992"/>
              <a:gd name="connsiteX4" fmla="*/ 1005959 w 1214866"/>
              <a:gd name="connsiteY4" fmla="*/ 73552 h 879992"/>
              <a:gd name="connsiteX5" fmla="*/ 451239 w 1214866"/>
              <a:gd name="connsiteY5" fmla="*/ 34449 h 879992"/>
              <a:gd name="connsiteX6" fmla="*/ 9376 w 1214866"/>
              <a:gd name="connsiteY6" fmla="*/ 595539 h 879992"/>
              <a:gd name="connsiteX7" fmla="*/ 538047 w 1214866"/>
              <a:gd name="connsiteY7" fmla="*/ 758200 h 879992"/>
              <a:gd name="connsiteX8" fmla="*/ 618931 w 1214866"/>
              <a:gd name="connsiteY8" fmla="*/ 879992 h 879992"/>
              <a:gd name="connsiteX0" fmla="*/ 618871 w 1202016"/>
              <a:gd name="connsiteY0" fmla="*/ 888796 h 888796"/>
              <a:gd name="connsiteX1" fmla="*/ 811276 w 1202016"/>
              <a:gd name="connsiteY1" fmla="*/ 809525 h 888796"/>
              <a:gd name="connsiteX2" fmla="*/ 1170082 w 1202016"/>
              <a:gd name="connsiteY2" fmla="*/ 646099 h 888796"/>
              <a:gd name="connsiteX3" fmla="*/ 1164051 w 1202016"/>
              <a:gd name="connsiteY3" fmla="*/ 185691 h 888796"/>
              <a:gd name="connsiteX4" fmla="*/ 989748 w 1202016"/>
              <a:gd name="connsiteY4" fmla="*/ 54225 h 888796"/>
              <a:gd name="connsiteX5" fmla="*/ 451179 w 1202016"/>
              <a:gd name="connsiteY5" fmla="*/ 43253 h 888796"/>
              <a:gd name="connsiteX6" fmla="*/ 9316 w 1202016"/>
              <a:gd name="connsiteY6" fmla="*/ 604343 h 888796"/>
              <a:gd name="connsiteX7" fmla="*/ 537987 w 1202016"/>
              <a:gd name="connsiteY7" fmla="*/ 767004 h 888796"/>
              <a:gd name="connsiteX8" fmla="*/ 618871 w 1202016"/>
              <a:gd name="connsiteY8" fmla="*/ 888796 h 888796"/>
              <a:gd name="connsiteX0" fmla="*/ 618871 w 1202016"/>
              <a:gd name="connsiteY0" fmla="*/ 888796 h 888796"/>
              <a:gd name="connsiteX1" fmla="*/ 811276 w 1202016"/>
              <a:gd name="connsiteY1" fmla="*/ 809525 h 888796"/>
              <a:gd name="connsiteX2" fmla="*/ 1170082 w 1202016"/>
              <a:gd name="connsiteY2" fmla="*/ 646099 h 888796"/>
              <a:gd name="connsiteX3" fmla="*/ 1164051 w 1202016"/>
              <a:gd name="connsiteY3" fmla="*/ 185691 h 888796"/>
              <a:gd name="connsiteX4" fmla="*/ 989748 w 1202016"/>
              <a:gd name="connsiteY4" fmla="*/ 54225 h 888796"/>
              <a:gd name="connsiteX5" fmla="*/ 451179 w 1202016"/>
              <a:gd name="connsiteY5" fmla="*/ 43253 h 888796"/>
              <a:gd name="connsiteX6" fmla="*/ 9316 w 1202016"/>
              <a:gd name="connsiteY6" fmla="*/ 604343 h 888796"/>
              <a:gd name="connsiteX7" fmla="*/ 537987 w 1202016"/>
              <a:gd name="connsiteY7" fmla="*/ 767004 h 888796"/>
              <a:gd name="connsiteX8" fmla="*/ 618871 w 1202016"/>
              <a:gd name="connsiteY8" fmla="*/ 888796 h 888796"/>
              <a:gd name="connsiteX0" fmla="*/ 620039 w 1203184"/>
              <a:gd name="connsiteY0" fmla="*/ 874240 h 874240"/>
              <a:gd name="connsiteX1" fmla="*/ 812444 w 1203184"/>
              <a:gd name="connsiteY1" fmla="*/ 794969 h 874240"/>
              <a:gd name="connsiteX2" fmla="*/ 1171250 w 1203184"/>
              <a:gd name="connsiteY2" fmla="*/ 631543 h 874240"/>
              <a:gd name="connsiteX3" fmla="*/ 1165219 w 1203184"/>
              <a:gd name="connsiteY3" fmla="*/ 171135 h 874240"/>
              <a:gd name="connsiteX4" fmla="*/ 990916 w 1203184"/>
              <a:gd name="connsiteY4" fmla="*/ 39669 h 874240"/>
              <a:gd name="connsiteX5" fmla="*/ 406775 w 1203184"/>
              <a:gd name="connsiteY5" fmla="*/ 50168 h 874240"/>
              <a:gd name="connsiteX6" fmla="*/ 10484 w 1203184"/>
              <a:gd name="connsiteY6" fmla="*/ 589787 h 874240"/>
              <a:gd name="connsiteX7" fmla="*/ 539155 w 1203184"/>
              <a:gd name="connsiteY7" fmla="*/ 752448 h 874240"/>
              <a:gd name="connsiteX8" fmla="*/ 620039 w 1203184"/>
              <a:gd name="connsiteY8" fmla="*/ 874240 h 874240"/>
              <a:gd name="connsiteX0" fmla="*/ 620213 w 1203358"/>
              <a:gd name="connsiteY0" fmla="*/ 867642 h 867642"/>
              <a:gd name="connsiteX1" fmla="*/ 812618 w 1203358"/>
              <a:gd name="connsiteY1" fmla="*/ 788371 h 867642"/>
              <a:gd name="connsiteX2" fmla="*/ 1171424 w 1203358"/>
              <a:gd name="connsiteY2" fmla="*/ 624945 h 867642"/>
              <a:gd name="connsiteX3" fmla="*/ 1165393 w 1203358"/>
              <a:gd name="connsiteY3" fmla="*/ 164537 h 867642"/>
              <a:gd name="connsiteX4" fmla="*/ 991090 w 1203358"/>
              <a:gd name="connsiteY4" fmla="*/ 33071 h 867642"/>
              <a:gd name="connsiteX5" fmla="*/ 406949 w 1203358"/>
              <a:gd name="connsiteY5" fmla="*/ 43570 h 867642"/>
              <a:gd name="connsiteX6" fmla="*/ 10658 w 1203358"/>
              <a:gd name="connsiteY6" fmla="*/ 583189 h 867642"/>
              <a:gd name="connsiteX7" fmla="*/ 539329 w 1203358"/>
              <a:gd name="connsiteY7" fmla="*/ 745850 h 867642"/>
              <a:gd name="connsiteX8" fmla="*/ 620213 w 1203358"/>
              <a:gd name="connsiteY8" fmla="*/ 867642 h 867642"/>
              <a:gd name="connsiteX0" fmla="*/ 621220 w 1204365"/>
              <a:gd name="connsiteY0" fmla="*/ 864871 h 864871"/>
              <a:gd name="connsiteX1" fmla="*/ 813625 w 1204365"/>
              <a:gd name="connsiteY1" fmla="*/ 785600 h 864871"/>
              <a:gd name="connsiteX2" fmla="*/ 1172431 w 1204365"/>
              <a:gd name="connsiteY2" fmla="*/ 622174 h 864871"/>
              <a:gd name="connsiteX3" fmla="*/ 1166400 w 1204365"/>
              <a:gd name="connsiteY3" fmla="*/ 161766 h 864871"/>
              <a:gd name="connsiteX4" fmla="*/ 992097 w 1204365"/>
              <a:gd name="connsiteY4" fmla="*/ 30300 h 864871"/>
              <a:gd name="connsiteX5" fmla="*/ 407956 w 1204365"/>
              <a:gd name="connsiteY5" fmla="*/ 40799 h 864871"/>
              <a:gd name="connsiteX6" fmla="*/ 11665 w 1204365"/>
              <a:gd name="connsiteY6" fmla="*/ 580418 h 864871"/>
              <a:gd name="connsiteX7" fmla="*/ 540336 w 1204365"/>
              <a:gd name="connsiteY7" fmla="*/ 743079 h 864871"/>
              <a:gd name="connsiteX8" fmla="*/ 621220 w 1204365"/>
              <a:gd name="connsiteY8" fmla="*/ 864871 h 864871"/>
              <a:gd name="connsiteX0" fmla="*/ 619935 w 1204190"/>
              <a:gd name="connsiteY0" fmla="*/ 873669 h 873669"/>
              <a:gd name="connsiteX1" fmla="*/ 812340 w 1204190"/>
              <a:gd name="connsiteY1" fmla="*/ 794398 h 873669"/>
              <a:gd name="connsiteX2" fmla="*/ 1171146 w 1204190"/>
              <a:gd name="connsiteY2" fmla="*/ 630972 h 873669"/>
              <a:gd name="connsiteX3" fmla="*/ 1165115 w 1204190"/>
              <a:gd name="connsiteY3" fmla="*/ 170564 h 873669"/>
              <a:gd name="connsiteX4" fmla="*/ 967884 w 1204190"/>
              <a:gd name="connsiteY4" fmla="*/ 40405 h 873669"/>
              <a:gd name="connsiteX5" fmla="*/ 406671 w 1204190"/>
              <a:gd name="connsiteY5" fmla="*/ 49597 h 873669"/>
              <a:gd name="connsiteX6" fmla="*/ 10380 w 1204190"/>
              <a:gd name="connsiteY6" fmla="*/ 589216 h 873669"/>
              <a:gd name="connsiteX7" fmla="*/ 539051 w 1204190"/>
              <a:gd name="connsiteY7" fmla="*/ 751877 h 873669"/>
              <a:gd name="connsiteX8" fmla="*/ 619935 w 1204190"/>
              <a:gd name="connsiteY8" fmla="*/ 873669 h 873669"/>
              <a:gd name="connsiteX0" fmla="*/ 628446 w 1212701"/>
              <a:gd name="connsiteY0" fmla="*/ 842371 h 842371"/>
              <a:gd name="connsiteX1" fmla="*/ 820851 w 1212701"/>
              <a:gd name="connsiteY1" fmla="*/ 763100 h 842371"/>
              <a:gd name="connsiteX2" fmla="*/ 1179657 w 1212701"/>
              <a:gd name="connsiteY2" fmla="*/ 599674 h 842371"/>
              <a:gd name="connsiteX3" fmla="*/ 1173626 w 1212701"/>
              <a:gd name="connsiteY3" fmla="*/ 139266 h 842371"/>
              <a:gd name="connsiteX4" fmla="*/ 976395 w 1212701"/>
              <a:gd name="connsiteY4" fmla="*/ 9107 h 842371"/>
              <a:gd name="connsiteX5" fmla="*/ 246714 w 1212701"/>
              <a:gd name="connsiteY5" fmla="*/ 97247 h 842371"/>
              <a:gd name="connsiteX6" fmla="*/ 18891 w 1212701"/>
              <a:gd name="connsiteY6" fmla="*/ 557918 h 842371"/>
              <a:gd name="connsiteX7" fmla="*/ 547562 w 1212701"/>
              <a:gd name="connsiteY7" fmla="*/ 720579 h 842371"/>
              <a:gd name="connsiteX8" fmla="*/ 628446 w 1212701"/>
              <a:gd name="connsiteY8" fmla="*/ 842371 h 842371"/>
              <a:gd name="connsiteX0" fmla="*/ 628446 w 1211895"/>
              <a:gd name="connsiteY0" fmla="*/ 842371 h 842371"/>
              <a:gd name="connsiteX1" fmla="*/ 820851 w 1211895"/>
              <a:gd name="connsiteY1" fmla="*/ 763100 h 842371"/>
              <a:gd name="connsiteX2" fmla="*/ 1178477 w 1211895"/>
              <a:gd name="connsiteY2" fmla="*/ 606951 h 842371"/>
              <a:gd name="connsiteX3" fmla="*/ 1173626 w 1211895"/>
              <a:gd name="connsiteY3" fmla="*/ 139266 h 842371"/>
              <a:gd name="connsiteX4" fmla="*/ 976395 w 1211895"/>
              <a:gd name="connsiteY4" fmla="*/ 9107 h 842371"/>
              <a:gd name="connsiteX5" fmla="*/ 246714 w 1211895"/>
              <a:gd name="connsiteY5" fmla="*/ 97247 h 842371"/>
              <a:gd name="connsiteX6" fmla="*/ 18891 w 1211895"/>
              <a:gd name="connsiteY6" fmla="*/ 557918 h 842371"/>
              <a:gd name="connsiteX7" fmla="*/ 547562 w 1211895"/>
              <a:gd name="connsiteY7" fmla="*/ 720579 h 842371"/>
              <a:gd name="connsiteX8" fmla="*/ 628446 w 1211895"/>
              <a:gd name="connsiteY8" fmla="*/ 842371 h 842371"/>
              <a:gd name="connsiteX0" fmla="*/ 628446 w 1218918"/>
              <a:gd name="connsiteY0" fmla="*/ 842371 h 842371"/>
              <a:gd name="connsiteX1" fmla="*/ 820851 w 1218918"/>
              <a:gd name="connsiteY1" fmla="*/ 763100 h 842371"/>
              <a:gd name="connsiteX2" fmla="*/ 1178477 w 1218918"/>
              <a:gd name="connsiteY2" fmla="*/ 606951 h 842371"/>
              <a:gd name="connsiteX3" fmla="*/ 1173626 w 1218918"/>
              <a:gd name="connsiteY3" fmla="*/ 139266 h 842371"/>
              <a:gd name="connsiteX4" fmla="*/ 976395 w 1218918"/>
              <a:gd name="connsiteY4" fmla="*/ 9107 h 842371"/>
              <a:gd name="connsiteX5" fmla="*/ 246714 w 1218918"/>
              <a:gd name="connsiteY5" fmla="*/ 97247 h 842371"/>
              <a:gd name="connsiteX6" fmla="*/ 18891 w 1218918"/>
              <a:gd name="connsiteY6" fmla="*/ 557918 h 842371"/>
              <a:gd name="connsiteX7" fmla="*/ 547562 w 1218918"/>
              <a:gd name="connsiteY7" fmla="*/ 720579 h 842371"/>
              <a:gd name="connsiteX8" fmla="*/ 628446 w 1218918"/>
              <a:gd name="connsiteY8" fmla="*/ 842371 h 842371"/>
              <a:gd name="connsiteX0" fmla="*/ 628446 w 1223727"/>
              <a:gd name="connsiteY0" fmla="*/ 842371 h 842371"/>
              <a:gd name="connsiteX1" fmla="*/ 820851 w 1223727"/>
              <a:gd name="connsiteY1" fmla="*/ 763100 h 842371"/>
              <a:gd name="connsiteX2" fmla="*/ 1178477 w 1223727"/>
              <a:gd name="connsiteY2" fmla="*/ 606951 h 842371"/>
              <a:gd name="connsiteX3" fmla="*/ 1173626 w 1223727"/>
              <a:gd name="connsiteY3" fmla="*/ 139266 h 842371"/>
              <a:gd name="connsiteX4" fmla="*/ 976395 w 1223727"/>
              <a:gd name="connsiteY4" fmla="*/ 9107 h 842371"/>
              <a:gd name="connsiteX5" fmla="*/ 246714 w 1223727"/>
              <a:gd name="connsiteY5" fmla="*/ 97247 h 842371"/>
              <a:gd name="connsiteX6" fmla="*/ 18891 w 1223727"/>
              <a:gd name="connsiteY6" fmla="*/ 557918 h 842371"/>
              <a:gd name="connsiteX7" fmla="*/ 547562 w 1223727"/>
              <a:gd name="connsiteY7" fmla="*/ 720579 h 842371"/>
              <a:gd name="connsiteX8" fmla="*/ 628446 w 1223727"/>
              <a:gd name="connsiteY8" fmla="*/ 842371 h 842371"/>
              <a:gd name="connsiteX0" fmla="*/ 628446 w 1232687"/>
              <a:gd name="connsiteY0" fmla="*/ 842371 h 842371"/>
              <a:gd name="connsiteX1" fmla="*/ 820851 w 1232687"/>
              <a:gd name="connsiteY1" fmla="*/ 763100 h 842371"/>
              <a:gd name="connsiteX2" fmla="*/ 1178477 w 1232687"/>
              <a:gd name="connsiteY2" fmla="*/ 606951 h 842371"/>
              <a:gd name="connsiteX3" fmla="*/ 1188606 w 1232687"/>
              <a:gd name="connsiteY3" fmla="*/ 158133 h 842371"/>
              <a:gd name="connsiteX4" fmla="*/ 976395 w 1232687"/>
              <a:gd name="connsiteY4" fmla="*/ 9107 h 842371"/>
              <a:gd name="connsiteX5" fmla="*/ 246714 w 1232687"/>
              <a:gd name="connsiteY5" fmla="*/ 97247 h 842371"/>
              <a:gd name="connsiteX6" fmla="*/ 18891 w 1232687"/>
              <a:gd name="connsiteY6" fmla="*/ 557918 h 842371"/>
              <a:gd name="connsiteX7" fmla="*/ 547562 w 1232687"/>
              <a:gd name="connsiteY7" fmla="*/ 720579 h 842371"/>
              <a:gd name="connsiteX8" fmla="*/ 628446 w 1232687"/>
              <a:gd name="connsiteY8" fmla="*/ 842371 h 842371"/>
              <a:gd name="connsiteX0" fmla="*/ 628446 w 1238631"/>
              <a:gd name="connsiteY0" fmla="*/ 842371 h 842371"/>
              <a:gd name="connsiteX1" fmla="*/ 820851 w 1238631"/>
              <a:gd name="connsiteY1" fmla="*/ 763100 h 842371"/>
              <a:gd name="connsiteX2" fmla="*/ 1178477 w 1238631"/>
              <a:gd name="connsiteY2" fmla="*/ 606951 h 842371"/>
              <a:gd name="connsiteX3" fmla="*/ 1197715 w 1238631"/>
              <a:gd name="connsiteY3" fmla="*/ 163763 h 842371"/>
              <a:gd name="connsiteX4" fmla="*/ 976395 w 1238631"/>
              <a:gd name="connsiteY4" fmla="*/ 9107 h 842371"/>
              <a:gd name="connsiteX5" fmla="*/ 246714 w 1238631"/>
              <a:gd name="connsiteY5" fmla="*/ 97247 h 842371"/>
              <a:gd name="connsiteX6" fmla="*/ 18891 w 1238631"/>
              <a:gd name="connsiteY6" fmla="*/ 557918 h 842371"/>
              <a:gd name="connsiteX7" fmla="*/ 547562 w 1238631"/>
              <a:gd name="connsiteY7" fmla="*/ 720579 h 842371"/>
              <a:gd name="connsiteX8" fmla="*/ 628446 w 1238631"/>
              <a:gd name="connsiteY8" fmla="*/ 842371 h 842371"/>
              <a:gd name="connsiteX0" fmla="*/ 632386 w 1242571"/>
              <a:gd name="connsiteY0" fmla="*/ 846766 h 846766"/>
              <a:gd name="connsiteX1" fmla="*/ 824791 w 1242571"/>
              <a:gd name="connsiteY1" fmla="*/ 767495 h 846766"/>
              <a:gd name="connsiteX2" fmla="*/ 1182417 w 1242571"/>
              <a:gd name="connsiteY2" fmla="*/ 611346 h 846766"/>
              <a:gd name="connsiteX3" fmla="*/ 1201655 w 1242571"/>
              <a:gd name="connsiteY3" fmla="*/ 168158 h 846766"/>
              <a:gd name="connsiteX4" fmla="*/ 980335 w 1242571"/>
              <a:gd name="connsiteY4" fmla="*/ 13502 h 846766"/>
              <a:gd name="connsiteX5" fmla="*/ 250654 w 1242571"/>
              <a:gd name="connsiteY5" fmla="*/ 101642 h 846766"/>
              <a:gd name="connsiteX6" fmla="*/ 22831 w 1242571"/>
              <a:gd name="connsiteY6" fmla="*/ 562313 h 846766"/>
              <a:gd name="connsiteX7" fmla="*/ 551502 w 1242571"/>
              <a:gd name="connsiteY7" fmla="*/ 724974 h 846766"/>
              <a:gd name="connsiteX8" fmla="*/ 632386 w 1242571"/>
              <a:gd name="connsiteY8" fmla="*/ 846766 h 846766"/>
              <a:gd name="connsiteX0" fmla="*/ 633056 w 1243241"/>
              <a:gd name="connsiteY0" fmla="*/ 846832 h 846832"/>
              <a:gd name="connsiteX1" fmla="*/ 825461 w 1243241"/>
              <a:gd name="connsiteY1" fmla="*/ 767561 h 846832"/>
              <a:gd name="connsiteX2" fmla="*/ 1183087 w 1243241"/>
              <a:gd name="connsiteY2" fmla="*/ 611412 h 846832"/>
              <a:gd name="connsiteX3" fmla="*/ 1202325 w 1243241"/>
              <a:gd name="connsiteY3" fmla="*/ 168224 h 846832"/>
              <a:gd name="connsiteX4" fmla="*/ 981005 w 1243241"/>
              <a:gd name="connsiteY4" fmla="*/ 13568 h 846832"/>
              <a:gd name="connsiteX5" fmla="*/ 245994 w 1243241"/>
              <a:gd name="connsiteY5" fmla="*/ 86692 h 846832"/>
              <a:gd name="connsiteX6" fmla="*/ 23501 w 1243241"/>
              <a:gd name="connsiteY6" fmla="*/ 562379 h 846832"/>
              <a:gd name="connsiteX7" fmla="*/ 552172 w 1243241"/>
              <a:gd name="connsiteY7" fmla="*/ 725040 h 846832"/>
              <a:gd name="connsiteX8" fmla="*/ 633056 w 1243241"/>
              <a:gd name="connsiteY8" fmla="*/ 846832 h 846832"/>
              <a:gd name="connsiteX0" fmla="*/ 633056 w 1243241"/>
              <a:gd name="connsiteY0" fmla="*/ 848503 h 848503"/>
              <a:gd name="connsiteX1" fmla="*/ 825461 w 1243241"/>
              <a:gd name="connsiteY1" fmla="*/ 769232 h 848503"/>
              <a:gd name="connsiteX2" fmla="*/ 1183087 w 1243241"/>
              <a:gd name="connsiteY2" fmla="*/ 613083 h 848503"/>
              <a:gd name="connsiteX3" fmla="*/ 1202325 w 1243241"/>
              <a:gd name="connsiteY3" fmla="*/ 169895 h 848503"/>
              <a:gd name="connsiteX4" fmla="*/ 981005 w 1243241"/>
              <a:gd name="connsiteY4" fmla="*/ 15239 h 848503"/>
              <a:gd name="connsiteX5" fmla="*/ 245994 w 1243241"/>
              <a:gd name="connsiteY5" fmla="*/ 88363 h 848503"/>
              <a:gd name="connsiteX6" fmla="*/ 23501 w 1243241"/>
              <a:gd name="connsiteY6" fmla="*/ 564050 h 848503"/>
              <a:gd name="connsiteX7" fmla="*/ 552172 w 1243241"/>
              <a:gd name="connsiteY7" fmla="*/ 726711 h 848503"/>
              <a:gd name="connsiteX8" fmla="*/ 633056 w 1243241"/>
              <a:gd name="connsiteY8" fmla="*/ 848503 h 848503"/>
              <a:gd name="connsiteX0" fmla="*/ 633056 w 1243241"/>
              <a:gd name="connsiteY0" fmla="*/ 852489 h 852489"/>
              <a:gd name="connsiteX1" fmla="*/ 825461 w 1243241"/>
              <a:gd name="connsiteY1" fmla="*/ 773218 h 852489"/>
              <a:gd name="connsiteX2" fmla="*/ 1183087 w 1243241"/>
              <a:gd name="connsiteY2" fmla="*/ 617069 h 852489"/>
              <a:gd name="connsiteX3" fmla="*/ 1202325 w 1243241"/>
              <a:gd name="connsiteY3" fmla="*/ 173881 h 852489"/>
              <a:gd name="connsiteX4" fmla="*/ 981005 w 1243241"/>
              <a:gd name="connsiteY4" fmla="*/ 19225 h 852489"/>
              <a:gd name="connsiteX5" fmla="*/ 245994 w 1243241"/>
              <a:gd name="connsiteY5" fmla="*/ 92349 h 852489"/>
              <a:gd name="connsiteX6" fmla="*/ 23501 w 1243241"/>
              <a:gd name="connsiteY6" fmla="*/ 568036 h 852489"/>
              <a:gd name="connsiteX7" fmla="*/ 552172 w 1243241"/>
              <a:gd name="connsiteY7" fmla="*/ 730697 h 852489"/>
              <a:gd name="connsiteX8" fmla="*/ 633056 w 1243241"/>
              <a:gd name="connsiteY8" fmla="*/ 852489 h 852489"/>
              <a:gd name="connsiteX0" fmla="*/ 633056 w 1238870"/>
              <a:gd name="connsiteY0" fmla="*/ 852489 h 852489"/>
              <a:gd name="connsiteX1" fmla="*/ 825461 w 1238870"/>
              <a:gd name="connsiteY1" fmla="*/ 773218 h 852489"/>
              <a:gd name="connsiteX2" fmla="*/ 1183087 w 1238870"/>
              <a:gd name="connsiteY2" fmla="*/ 617069 h 852489"/>
              <a:gd name="connsiteX3" fmla="*/ 1202325 w 1238870"/>
              <a:gd name="connsiteY3" fmla="*/ 173881 h 852489"/>
              <a:gd name="connsiteX4" fmla="*/ 981005 w 1238870"/>
              <a:gd name="connsiteY4" fmla="*/ 19225 h 852489"/>
              <a:gd name="connsiteX5" fmla="*/ 245994 w 1238870"/>
              <a:gd name="connsiteY5" fmla="*/ 92349 h 852489"/>
              <a:gd name="connsiteX6" fmla="*/ 23501 w 1238870"/>
              <a:gd name="connsiteY6" fmla="*/ 568036 h 852489"/>
              <a:gd name="connsiteX7" fmla="*/ 552172 w 1238870"/>
              <a:gd name="connsiteY7" fmla="*/ 730697 h 852489"/>
              <a:gd name="connsiteX8" fmla="*/ 633056 w 1238870"/>
              <a:gd name="connsiteY8" fmla="*/ 852489 h 852489"/>
              <a:gd name="connsiteX0" fmla="*/ 633056 w 1237972"/>
              <a:gd name="connsiteY0" fmla="*/ 852489 h 852489"/>
              <a:gd name="connsiteX1" fmla="*/ 825461 w 1237972"/>
              <a:gd name="connsiteY1" fmla="*/ 773218 h 852489"/>
              <a:gd name="connsiteX2" fmla="*/ 1183087 w 1237972"/>
              <a:gd name="connsiteY2" fmla="*/ 617069 h 852489"/>
              <a:gd name="connsiteX3" fmla="*/ 1202325 w 1237972"/>
              <a:gd name="connsiteY3" fmla="*/ 173881 h 852489"/>
              <a:gd name="connsiteX4" fmla="*/ 981005 w 1237972"/>
              <a:gd name="connsiteY4" fmla="*/ 19225 h 852489"/>
              <a:gd name="connsiteX5" fmla="*/ 245994 w 1237972"/>
              <a:gd name="connsiteY5" fmla="*/ 92349 h 852489"/>
              <a:gd name="connsiteX6" fmla="*/ 23501 w 1237972"/>
              <a:gd name="connsiteY6" fmla="*/ 568036 h 852489"/>
              <a:gd name="connsiteX7" fmla="*/ 552172 w 1237972"/>
              <a:gd name="connsiteY7" fmla="*/ 730697 h 852489"/>
              <a:gd name="connsiteX8" fmla="*/ 633056 w 1237972"/>
              <a:gd name="connsiteY8" fmla="*/ 852489 h 852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7972" h="852489">
                <a:moveTo>
                  <a:pt x="633056" y="852489"/>
                </a:moveTo>
                <a:cubicBezTo>
                  <a:pt x="716495" y="841059"/>
                  <a:pt x="733789" y="812455"/>
                  <a:pt x="825461" y="773218"/>
                </a:cubicBezTo>
                <a:cubicBezTo>
                  <a:pt x="917133" y="733981"/>
                  <a:pt x="1120276" y="716959"/>
                  <a:pt x="1183087" y="617069"/>
                </a:cubicBezTo>
                <a:cubicBezTo>
                  <a:pt x="1245898" y="517180"/>
                  <a:pt x="1258148" y="283568"/>
                  <a:pt x="1202325" y="173881"/>
                </a:cubicBezTo>
                <a:cubicBezTo>
                  <a:pt x="1146502" y="64194"/>
                  <a:pt x="1083676" y="36572"/>
                  <a:pt x="981005" y="19225"/>
                </a:cubicBezTo>
                <a:cubicBezTo>
                  <a:pt x="823274" y="-7425"/>
                  <a:pt x="446352" y="-23746"/>
                  <a:pt x="245994" y="92349"/>
                </a:cubicBezTo>
                <a:cubicBezTo>
                  <a:pt x="45636" y="208444"/>
                  <a:pt x="-47145" y="246094"/>
                  <a:pt x="23501" y="568036"/>
                </a:cubicBezTo>
                <a:cubicBezTo>
                  <a:pt x="51046" y="756743"/>
                  <a:pt x="510357" y="722029"/>
                  <a:pt x="552172" y="730697"/>
                </a:cubicBezTo>
                <a:cubicBezTo>
                  <a:pt x="733623" y="767368"/>
                  <a:pt x="633056" y="852489"/>
                  <a:pt x="633056" y="852489"/>
                </a:cubicBezTo>
                <a:close/>
              </a:path>
            </a:pathLst>
          </a:custGeom>
          <a:noFill/>
          <a:ln w="19050" cap="flat">
            <a:solidFill>
              <a:schemeClr val="tx1"/>
            </a:solidFill>
            <a:prstDash val="solid"/>
            <a:miter/>
          </a:ln>
        </p:spPr>
        <p:txBody>
          <a:bodyPr rtlCol="0" anchor="ctr"/>
          <a:lstStyle/>
          <a:p>
            <a:endParaRPr lang="en-US"/>
          </a:p>
        </p:txBody>
      </p:sp>
      <p:sp>
        <p:nvSpPr>
          <p:cNvPr id="2" name="Title 1">
            <a:extLst>
              <a:ext uri="{FF2B5EF4-FFF2-40B4-BE49-F238E27FC236}">
                <a16:creationId xmlns:a16="http://schemas.microsoft.com/office/drawing/2014/main" id="{D80FF0C0-FC1A-4C5B-9FE5-09BA33FF7EE3}"/>
              </a:ext>
            </a:extLst>
          </p:cNvPr>
          <p:cNvSpPr>
            <a:spLocks noGrp="1"/>
          </p:cNvSpPr>
          <p:nvPr>
            <p:ph type="ctrTitle"/>
          </p:nvPr>
        </p:nvSpPr>
        <p:spPr>
          <a:xfrm>
            <a:off x="1956392" y="1398181"/>
            <a:ext cx="7134446" cy="2870791"/>
          </a:xfrm>
        </p:spPr>
        <p:txBody>
          <a:bodyPr anchor="ctr">
            <a:normAutofit/>
          </a:bodyPr>
          <a:lstStyle>
            <a:lvl1pPr algn="ctr">
              <a:defRPr sz="48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6E989092-15F8-4341-8D94-9E799301C51A}"/>
              </a:ext>
            </a:extLst>
          </p:cNvPr>
          <p:cNvSpPr>
            <a:spLocks noGrp="1"/>
          </p:cNvSpPr>
          <p:nvPr>
            <p:ph type="subTitle" idx="1"/>
          </p:nvPr>
        </p:nvSpPr>
        <p:spPr>
          <a:xfrm>
            <a:off x="6270835" y="5135527"/>
            <a:ext cx="4397164" cy="1057938"/>
          </a:xfrm>
        </p:spPr>
        <p:txBody>
          <a:bodyPr anchor="ctr">
            <a:normAutofit/>
          </a:bodyPr>
          <a:lstStyle>
            <a:lvl1pPr marL="0" indent="0" algn="l">
              <a:lnSpc>
                <a:spcPct val="100000"/>
              </a:lnSpc>
              <a:buNone/>
              <a:defRPr sz="3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0F97328B-E858-4921-99C2-3B0BE1724C6F}"/>
              </a:ext>
            </a:extLst>
          </p:cNvPr>
          <p:cNvSpPr>
            <a:spLocks noGrp="1"/>
          </p:cNvSpPr>
          <p:nvPr>
            <p:ph type="dt" sz="half" idx="10"/>
          </p:nvPr>
        </p:nvSpPr>
        <p:spPr/>
        <p:txBody>
          <a:bodyPr/>
          <a:lstStyle/>
          <a:p>
            <a:fld id="{C1691109-F4F8-4597-962C-A4F4B7960636}" type="datetimeFigureOut">
              <a:rPr lang="en-US" smtClean="0"/>
              <a:t>3/6/2024</a:t>
            </a:fld>
            <a:endParaRPr lang="en-US"/>
          </a:p>
        </p:txBody>
      </p:sp>
      <p:sp>
        <p:nvSpPr>
          <p:cNvPr id="5" name="Footer Placeholder 4">
            <a:extLst>
              <a:ext uri="{FF2B5EF4-FFF2-40B4-BE49-F238E27FC236}">
                <a16:creationId xmlns:a16="http://schemas.microsoft.com/office/drawing/2014/main" id="{ED381296-9B7B-4EF3-89B3-8B33E6070FE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EC2FE59-6CD1-4D0F-8A06-10CA2D3836CD}"/>
              </a:ext>
            </a:extLst>
          </p:cNvPr>
          <p:cNvSpPr>
            <a:spLocks noGrp="1"/>
          </p:cNvSpPr>
          <p:nvPr>
            <p:ph type="sldNum" sz="quarter" idx="12"/>
          </p:nvPr>
        </p:nvSpPr>
        <p:spPr/>
        <p:txBody>
          <a:bodyPr/>
          <a:lstStyle/>
          <a:p>
            <a:fld id="{7C7FAD9F-AEE9-406E-B720-57D2B9DB2816}" type="slidenum">
              <a:rPr lang="en-US" smtClean="0"/>
              <a:t>‹#›</a:t>
            </a:fld>
            <a:endParaRPr lang="en-US"/>
          </a:p>
        </p:txBody>
      </p:sp>
    </p:spTree>
    <p:extLst>
      <p:ext uri="{BB962C8B-B14F-4D97-AF65-F5344CB8AC3E}">
        <p14:creationId xmlns:p14="http://schemas.microsoft.com/office/powerpoint/2010/main" val="21853020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6139E3-FB89-4585-A22D-15851E8DE01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F94B498-70D2-4956-A576-83345B38DCF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62A84CB-FF9E-43D6-8805-B4ABB520D60C}"/>
              </a:ext>
            </a:extLst>
          </p:cNvPr>
          <p:cNvSpPr>
            <a:spLocks noGrp="1"/>
          </p:cNvSpPr>
          <p:nvPr>
            <p:ph type="dt" sz="half" idx="10"/>
          </p:nvPr>
        </p:nvSpPr>
        <p:spPr/>
        <p:txBody>
          <a:bodyPr/>
          <a:lstStyle/>
          <a:p>
            <a:fld id="{C1691109-F4F8-4597-962C-A4F4B7960636}" type="datetimeFigureOut">
              <a:rPr lang="en-US" smtClean="0"/>
              <a:t>3/6/2024</a:t>
            </a:fld>
            <a:endParaRPr lang="en-US"/>
          </a:p>
        </p:txBody>
      </p:sp>
      <p:sp>
        <p:nvSpPr>
          <p:cNvPr id="5" name="Footer Placeholder 4">
            <a:extLst>
              <a:ext uri="{FF2B5EF4-FFF2-40B4-BE49-F238E27FC236}">
                <a16:creationId xmlns:a16="http://schemas.microsoft.com/office/drawing/2014/main" id="{BCA7EE14-0A60-428B-BC0E-A50951E0E33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D2A9A22-BBF2-4B23-B17F-B32AC87D290F}"/>
              </a:ext>
            </a:extLst>
          </p:cNvPr>
          <p:cNvSpPr>
            <a:spLocks noGrp="1"/>
          </p:cNvSpPr>
          <p:nvPr>
            <p:ph type="sldNum" sz="quarter" idx="12"/>
          </p:nvPr>
        </p:nvSpPr>
        <p:spPr/>
        <p:txBody>
          <a:bodyPr/>
          <a:lstStyle/>
          <a:p>
            <a:fld id="{7C7FAD9F-AEE9-406E-B720-57D2B9DB2816}" type="slidenum">
              <a:rPr lang="en-US" smtClean="0"/>
              <a:t>‹#›</a:t>
            </a:fld>
            <a:endParaRPr lang="en-US"/>
          </a:p>
        </p:txBody>
      </p:sp>
    </p:spTree>
    <p:extLst>
      <p:ext uri="{BB962C8B-B14F-4D97-AF65-F5344CB8AC3E}">
        <p14:creationId xmlns:p14="http://schemas.microsoft.com/office/powerpoint/2010/main" val="1019196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15CC51B-E0BE-4D50-A04A-571F8BCAE2A7}"/>
              </a:ext>
            </a:extLst>
          </p:cNvPr>
          <p:cNvSpPr>
            <a:spLocks noGrp="1"/>
          </p:cNvSpPr>
          <p:nvPr>
            <p:ph type="title" orient="vert"/>
          </p:nvPr>
        </p:nvSpPr>
        <p:spPr>
          <a:xfrm>
            <a:off x="9099550" y="692150"/>
            <a:ext cx="2254250" cy="5309930"/>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341F5607-7A89-4981-87F4-98BC7CE0A921}"/>
              </a:ext>
            </a:extLst>
          </p:cNvPr>
          <p:cNvSpPr>
            <a:spLocks noGrp="1"/>
          </p:cNvSpPr>
          <p:nvPr>
            <p:ph type="body" orient="vert" idx="1"/>
          </p:nvPr>
        </p:nvSpPr>
        <p:spPr>
          <a:xfrm>
            <a:off x="838200" y="692150"/>
            <a:ext cx="8108950" cy="530993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4820D5BE-275A-42D5-BCE1-357D53FC50C3}"/>
              </a:ext>
            </a:extLst>
          </p:cNvPr>
          <p:cNvSpPr>
            <a:spLocks noGrp="1"/>
          </p:cNvSpPr>
          <p:nvPr>
            <p:ph type="dt" sz="half" idx="10"/>
          </p:nvPr>
        </p:nvSpPr>
        <p:spPr/>
        <p:txBody>
          <a:bodyPr/>
          <a:lstStyle/>
          <a:p>
            <a:fld id="{C1691109-F4F8-4597-962C-A4F4B7960636}" type="datetimeFigureOut">
              <a:rPr lang="en-US" smtClean="0"/>
              <a:t>3/6/2024</a:t>
            </a:fld>
            <a:endParaRPr lang="en-US"/>
          </a:p>
        </p:txBody>
      </p:sp>
      <p:sp>
        <p:nvSpPr>
          <p:cNvPr id="5" name="Footer Placeholder 4">
            <a:extLst>
              <a:ext uri="{FF2B5EF4-FFF2-40B4-BE49-F238E27FC236}">
                <a16:creationId xmlns:a16="http://schemas.microsoft.com/office/drawing/2014/main" id="{11525F9A-B406-4028-AC92-D12450519F3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7A70F0A-5147-4274-A0A1-BD21917945FE}"/>
              </a:ext>
            </a:extLst>
          </p:cNvPr>
          <p:cNvSpPr>
            <a:spLocks noGrp="1"/>
          </p:cNvSpPr>
          <p:nvPr>
            <p:ph type="sldNum" sz="quarter" idx="12"/>
          </p:nvPr>
        </p:nvSpPr>
        <p:spPr/>
        <p:txBody>
          <a:bodyPr/>
          <a:lstStyle/>
          <a:p>
            <a:fld id="{7C7FAD9F-AEE9-406E-B720-57D2B9DB2816}" type="slidenum">
              <a:rPr lang="en-US" smtClean="0"/>
              <a:t>‹#›</a:t>
            </a:fld>
            <a:endParaRPr lang="en-US"/>
          </a:p>
        </p:txBody>
      </p:sp>
    </p:spTree>
    <p:extLst>
      <p:ext uri="{BB962C8B-B14F-4D97-AF65-F5344CB8AC3E}">
        <p14:creationId xmlns:p14="http://schemas.microsoft.com/office/powerpoint/2010/main" val="32514308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AC77D-9BA0-4A3B-B823-2059DC3C3DE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5B811DB-C16F-4CED-97C6-73ABD71F330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FE14D3C-7343-4DD7-B816-0D4D66BD61BF}"/>
              </a:ext>
            </a:extLst>
          </p:cNvPr>
          <p:cNvSpPr>
            <a:spLocks noGrp="1"/>
          </p:cNvSpPr>
          <p:nvPr>
            <p:ph type="dt" sz="half" idx="10"/>
          </p:nvPr>
        </p:nvSpPr>
        <p:spPr/>
        <p:txBody>
          <a:bodyPr/>
          <a:lstStyle/>
          <a:p>
            <a:fld id="{C1691109-F4F8-4597-962C-A4F4B7960636}" type="datetimeFigureOut">
              <a:rPr lang="en-US" smtClean="0"/>
              <a:t>3/6/2024</a:t>
            </a:fld>
            <a:endParaRPr lang="en-US"/>
          </a:p>
        </p:txBody>
      </p:sp>
      <p:sp>
        <p:nvSpPr>
          <p:cNvPr id="5" name="Footer Placeholder 4">
            <a:extLst>
              <a:ext uri="{FF2B5EF4-FFF2-40B4-BE49-F238E27FC236}">
                <a16:creationId xmlns:a16="http://schemas.microsoft.com/office/drawing/2014/main" id="{BE2409C8-4D7C-40EE-A12E-59CB555C72F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D1222D5-7193-4F59-83B4-3C19E8B14952}"/>
              </a:ext>
            </a:extLst>
          </p:cNvPr>
          <p:cNvSpPr>
            <a:spLocks noGrp="1"/>
          </p:cNvSpPr>
          <p:nvPr>
            <p:ph type="sldNum" sz="quarter" idx="12"/>
          </p:nvPr>
        </p:nvSpPr>
        <p:spPr/>
        <p:txBody>
          <a:bodyPr/>
          <a:lstStyle/>
          <a:p>
            <a:fld id="{7C7FAD9F-AEE9-406E-B720-57D2B9DB2816}" type="slidenum">
              <a:rPr lang="en-US" smtClean="0"/>
              <a:t>‹#›</a:t>
            </a:fld>
            <a:endParaRPr lang="en-US"/>
          </a:p>
        </p:txBody>
      </p:sp>
    </p:spTree>
    <p:extLst>
      <p:ext uri="{BB962C8B-B14F-4D97-AF65-F5344CB8AC3E}">
        <p14:creationId xmlns:p14="http://schemas.microsoft.com/office/powerpoint/2010/main" val="6890487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9BEFA1-A4AB-4CF4-B02E-57AAED5719D6}"/>
              </a:ext>
            </a:extLst>
          </p:cNvPr>
          <p:cNvSpPr>
            <a:spLocks noGrp="1"/>
          </p:cNvSpPr>
          <p:nvPr>
            <p:ph type="title"/>
          </p:nvPr>
        </p:nvSpPr>
        <p:spPr>
          <a:xfrm>
            <a:off x="1621971" y="1709738"/>
            <a:ext cx="9165772" cy="2963271"/>
          </a:xfrm>
        </p:spPr>
        <p:txBody>
          <a:bodyPr anchor="b"/>
          <a:lstStyle>
            <a:lvl1pPr algn="ctr">
              <a:defRPr sz="6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10AB406C-F19A-4393-9AD1-A300A7E452E8}"/>
              </a:ext>
            </a:extLst>
          </p:cNvPr>
          <p:cNvSpPr>
            <a:spLocks noGrp="1"/>
          </p:cNvSpPr>
          <p:nvPr>
            <p:ph type="body" idx="1"/>
          </p:nvPr>
        </p:nvSpPr>
        <p:spPr>
          <a:xfrm>
            <a:off x="1621971" y="4875028"/>
            <a:ext cx="9165772" cy="1052623"/>
          </a:xfrm>
        </p:spPr>
        <p:txBody>
          <a:bodyPr>
            <a:normAutofit/>
          </a:bodyPr>
          <a:lstStyle>
            <a:lvl1pPr marL="0" indent="0" algn="ctr">
              <a:buNone/>
              <a:defRPr sz="28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B7D7AE7-47F6-4023-8D44-8BA1DAB05FF2}"/>
              </a:ext>
            </a:extLst>
          </p:cNvPr>
          <p:cNvSpPr>
            <a:spLocks noGrp="1"/>
          </p:cNvSpPr>
          <p:nvPr>
            <p:ph type="dt" sz="half" idx="10"/>
          </p:nvPr>
        </p:nvSpPr>
        <p:spPr/>
        <p:txBody>
          <a:bodyPr/>
          <a:lstStyle/>
          <a:p>
            <a:fld id="{C1691109-F4F8-4597-962C-A4F4B7960636}" type="datetimeFigureOut">
              <a:rPr lang="en-US" smtClean="0"/>
              <a:t>3/6/2024</a:t>
            </a:fld>
            <a:endParaRPr lang="en-US"/>
          </a:p>
        </p:txBody>
      </p:sp>
      <p:sp>
        <p:nvSpPr>
          <p:cNvPr id="5" name="Footer Placeholder 4">
            <a:extLst>
              <a:ext uri="{FF2B5EF4-FFF2-40B4-BE49-F238E27FC236}">
                <a16:creationId xmlns:a16="http://schemas.microsoft.com/office/drawing/2014/main" id="{57AB32FC-A974-44FC-9804-F871EE51DF2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E59ADE9-F40E-4E3B-AB8D-68CB1F4854A5}"/>
              </a:ext>
            </a:extLst>
          </p:cNvPr>
          <p:cNvSpPr>
            <a:spLocks noGrp="1"/>
          </p:cNvSpPr>
          <p:nvPr>
            <p:ph type="sldNum" sz="quarter" idx="12"/>
          </p:nvPr>
        </p:nvSpPr>
        <p:spPr/>
        <p:txBody>
          <a:bodyPr/>
          <a:lstStyle/>
          <a:p>
            <a:fld id="{7C7FAD9F-AEE9-406E-B720-57D2B9DB2816}" type="slidenum">
              <a:rPr lang="en-US" smtClean="0"/>
              <a:t>‹#›</a:t>
            </a:fld>
            <a:endParaRPr lang="en-US"/>
          </a:p>
        </p:txBody>
      </p:sp>
    </p:spTree>
    <p:extLst>
      <p:ext uri="{BB962C8B-B14F-4D97-AF65-F5344CB8AC3E}">
        <p14:creationId xmlns:p14="http://schemas.microsoft.com/office/powerpoint/2010/main" val="12541504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84D816-3E01-4EFD-AD9C-783D674DA6A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EF53D69-34A7-451D-A902-5F6CD13343FE}"/>
              </a:ext>
            </a:extLst>
          </p:cNvPr>
          <p:cNvSpPr>
            <a:spLocks noGrp="1"/>
          </p:cNvSpPr>
          <p:nvPr>
            <p:ph sz="half" idx="1"/>
          </p:nvPr>
        </p:nvSpPr>
        <p:spPr>
          <a:xfrm>
            <a:off x="1020722" y="2095500"/>
            <a:ext cx="4999077" cy="39732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16E1E0E2-7D34-48E0-8795-546D2F00E2CF}"/>
              </a:ext>
            </a:extLst>
          </p:cNvPr>
          <p:cNvSpPr>
            <a:spLocks noGrp="1"/>
          </p:cNvSpPr>
          <p:nvPr>
            <p:ph sz="half" idx="2"/>
          </p:nvPr>
        </p:nvSpPr>
        <p:spPr>
          <a:xfrm>
            <a:off x="6281056" y="2095500"/>
            <a:ext cx="5072743" cy="39732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4E005476-6B6D-4BA3-919B-5335D6429852}"/>
              </a:ext>
            </a:extLst>
          </p:cNvPr>
          <p:cNvSpPr>
            <a:spLocks noGrp="1"/>
          </p:cNvSpPr>
          <p:nvPr>
            <p:ph type="dt" sz="half" idx="10"/>
          </p:nvPr>
        </p:nvSpPr>
        <p:spPr/>
        <p:txBody>
          <a:bodyPr/>
          <a:lstStyle/>
          <a:p>
            <a:fld id="{C1691109-F4F8-4597-962C-A4F4B7960636}" type="datetimeFigureOut">
              <a:rPr lang="en-US" smtClean="0"/>
              <a:t>3/6/2024</a:t>
            </a:fld>
            <a:endParaRPr lang="en-US"/>
          </a:p>
        </p:txBody>
      </p:sp>
      <p:sp>
        <p:nvSpPr>
          <p:cNvPr id="6" name="Footer Placeholder 5">
            <a:extLst>
              <a:ext uri="{FF2B5EF4-FFF2-40B4-BE49-F238E27FC236}">
                <a16:creationId xmlns:a16="http://schemas.microsoft.com/office/drawing/2014/main" id="{F5DB6D41-07E2-4F6D-BB39-217957FE76C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3E0CA9C-BFED-484F-B765-EA8CE4B4B783}"/>
              </a:ext>
            </a:extLst>
          </p:cNvPr>
          <p:cNvSpPr>
            <a:spLocks noGrp="1"/>
          </p:cNvSpPr>
          <p:nvPr>
            <p:ph type="sldNum" sz="quarter" idx="12"/>
          </p:nvPr>
        </p:nvSpPr>
        <p:spPr/>
        <p:txBody>
          <a:bodyPr/>
          <a:lstStyle/>
          <a:p>
            <a:fld id="{7C7FAD9F-AEE9-406E-B720-57D2B9DB2816}" type="slidenum">
              <a:rPr lang="en-US" smtClean="0"/>
              <a:t>‹#›</a:t>
            </a:fld>
            <a:endParaRPr lang="en-US"/>
          </a:p>
        </p:txBody>
      </p:sp>
    </p:spTree>
    <p:extLst>
      <p:ext uri="{BB962C8B-B14F-4D97-AF65-F5344CB8AC3E}">
        <p14:creationId xmlns:p14="http://schemas.microsoft.com/office/powerpoint/2010/main" val="32923854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474AD2-5208-4201-90A7-F961876195F8}"/>
              </a:ext>
            </a:extLst>
          </p:cNvPr>
          <p:cNvSpPr>
            <a:spLocks noGrp="1"/>
          </p:cNvSpPr>
          <p:nvPr>
            <p:ph type="title"/>
          </p:nvPr>
        </p:nvSpPr>
        <p:spPr>
          <a:xfrm>
            <a:off x="1028700" y="702129"/>
            <a:ext cx="10326688" cy="1125675"/>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D3A3FF53-BE24-42E9-BA12-BC5863CBFF1B}"/>
              </a:ext>
            </a:extLst>
          </p:cNvPr>
          <p:cNvSpPr>
            <a:spLocks noGrp="1"/>
          </p:cNvSpPr>
          <p:nvPr>
            <p:ph type="body" idx="1"/>
          </p:nvPr>
        </p:nvSpPr>
        <p:spPr>
          <a:xfrm>
            <a:off x="1028700" y="1827804"/>
            <a:ext cx="4968875" cy="81438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67A84776-6678-4D27-9BE9-5D83FC9E884F}"/>
              </a:ext>
            </a:extLst>
          </p:cNvPr>
          <p:cNvSpPr>
            <a:spLocks noGrp="1"/>
          </p:cNvSpPr>
          <p:nvPr>
            <p:ph sz="half" idx="2"/>
          </p:nvPr>
        </p:nvSpPr>
        <p:spPr>
          <a:xfrm>
            <a:off x="1028700" y="2642191"/>
            <a:ext cx="4968875" cy="340241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58BCA2E2-5B30-43B4-8FCD-23015451F221}"/>
              </a:ext>
            </a:extLst>
          </p:cNvPr>
          <p:cNvSpPr>
            <a:spLocks noGrp="1"/>
          </p:cNvSpPr>
          <p:nvPr>
            <p:ph type="body" sz="quarter" idx="3"/>
          </p:nvPr>
        </p:nvSpPr>
        <p:spPr>
          <a:xfrm>
            <a:off x="6281054" y="1827804"/>
            <a:ext cx="5087034" cy="81438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CDA7B7A1-E670-4E7E-AEBA-340893DE8EE5}"/>
              </a:ext>
            </a:extLst>
          </p:cNvPr>
          <p:cNvSpPr>
            <a:spLocks noGrp="1"/>
          </p:cNvSpPr>
          <p:nvPr>
            <p:ph sz="quarter" idx="4"/>
          </p:nvPr>
        </p:nvSpPr>
        <p:spPr>
          <a:xfrm>
            <a:off x="6281054" y="2642191"/>
            <a:ext cx="5087034" cy="340241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3244D3AE-982A-4CC3-8456-4D4B0E35D993}"/>
              </a:ext>
            </a:extLst>
          </p:cNvPr>
          <p:cNvSpPr>
            <a:spLocks noGrp="1"/>
          </p:cNvSpPr>
          <p:nvPr>
            <p:ph type="dt" sz="half" idx="10"/>
          </p:nvPr>
        </p:nvSpPr>
        <p:spPr/>
        <p:txBody>
          <a:bodyPr/>
          <a:lstStyle/>
          <a:p>
            <a:fld id="{C1691109-F4F8-4597-962C-A4F4B7960636}" type="datetimeFigureOut">
              <a:rPr lang="en-US" smtClean="0"/>
              <a:t>3/6/2024</a:t>
            </a:fld>
            <a:endParaRPr lang="en-US"/>
          </a:p>
        </p:txBody>
      </p:sp>
      <p:sp>
        <p:nvSpPr>
          <p:cNvPr id="8" name="Footer Placeholder 7">
            <a:extLst>
              <a:ext uri="{FF2B5EF4-FFF2-40B4-BE49-F238E27FC236}">
                <a16:creationId xmlns:a16="http://schemas.microsoft.com/office/drawing/2014/main" id="{56FE3087-09F9-4436-8236-8693EA4984D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C8413CB-0E24-4F96-AF8C-EE269ACCE783}"/>
              </a:ext>
            </a:extLst>
          </p:cNvPr>
          <p:cNvSpPr>
            <a:spLocks noGrp="1"/>
          </p:cNvSpPr>
          <p:nvPr>
            <p:ph type="sldNum" sz="quarter" idx="12"/>
          </p:nvPr>
        </p:nvSpPr>
        <p:spPr/>
        <p:txBody>
          <a:bodyPr/>
          <a:lstStyle/>
          <a:p>
            <a:fld id="{7C7FAD9F-AEE9-406E-B720-57D2B9DB2816}" type="slidenum">
              <a:rPr lang="en-US" smtClean="0"/>
              <a:t>‹#›</a:t>
            </a:fld>
            <a:endParaRPr lang="en-US"/>
          </a:p>
        </p:txBody>
      </p:sp>
    </p:spTree>
    <p:extLst>
      <p:ext uri="{BB962C8B-B14F-4D97-AF65-F5344CB8AC3E}">
        <p14:creationId xmlns:p14="http://schemas.microsoft.com/office/powerpoint/2010/main" val="28068555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55CAD1C-D319-4A48-8DF9-50699231C977}"/>
              </a:ext>
            </a:extLst>
          </p:cNvPr>
          <p:cNvSpPr>
            <a:spLocks noGrp="1"/>
          </p:cNvSpPr>
          <p:nvPr>
            <p:ph type="dt" sz="half" idx="10"/>
          </p:nvPr>
        </p:nvSpPr>
        <p:spPr/>
        <p:txBody>
          <a:bodyPr/>
          <a:lstStyle/>
          <a:p>
            <a:fld id="{C1691109-F4F8-4597-962C-A4F4B7960636}" type="datetimeFigureOut">
              <a:rPr lang="en-US" smtClean="0"/>
              <a:t>3/6/2024</a:t>
            </a:fld>
            <a:endParaRPr lang="en-US"/>
          </a:p>
        </p:txBody>
      </p:sp>
      <p:sp>
        <p:nvSpPr>
          <p:cNvPr id="4" name="Footer Placeholder 3">
            <a:extLst>
              <a:ext uri="{FF2B5EF4-FFF2-40B4-BE49-F238E27FC236}">
                <a16:creationId xmlns:a16="http://schemas.microsoft.com/office/drawing/2014/main" id="{FE3D0181-83E0-4AB1-B372-24D6C075B03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750352C-6317-4DD0-84C4-AE7DDAC55F0A}"/>
              </a:ext>
            </a:extLst>
          </p:cNvPr>
          <p:cNvSpPr>
            <a:spLocks noGrp="1"/>
          </p:cNvSpPr>
          <p:nvPr>
            <p:ph type="sldNum" sz="quarter" idx="12"/>
          </p:nvPr>
        </p:nvSpPr>
        <p:spPr/>
        <p:txBody>
          <a:bodyPr/>
          <a:lstStyle/>
          <a:p>
            <a:fld id="{7C7FAD9F-AEE9-406E-B720-57D2B9DB2816}" type="slidenum">
              <a:rPr lang="en-US" smtClean="0"/>
              <a:t>‹#›</a:t>
            </a:fld>
            <a:endParaRPr lang="en-US"/>
          </a:p>
        </p:txBody>
      </p:sp>
      <p:sp>
        <p:nvSpPr>
          <p:cNvPr id="6" name="Freeform: Shape 5">
            <a:extLst>
              <a:ext uri="{FF2B5EF4-FFF2-40B4-BE49-F238E27FC236}">
                <a16:creationId xmlns:a16="http://schemas.microsoft.com/office/drawing/2014/main" id="{48F340C5-9EBB-43D9-91F5-F767DBD59BBF}"/>
              </a:ext>
              <a:ext uri="{C183D7F6-B498-43B3-948B-1728B52AA6E4}">
                <adec:decorative xmlns:adec="http://schemas.microsoft.com/office/drawing/2017/decorative" val="1"/>
              </a:ext>
            </a:extLst>
          </p:cNvPr>
          <p:cNvSpPr/>
          <p:nvPr/>
        </p:nvSpPr>
        <p:spPr>
          <a:xfrm rot="492880">
            <a:off x="2401240" y="1130240"/>
            <a:ext cx="8982171" cy="5009917"/>
          </a:xfrm>
          <a:custGeom>
            <a:avLst/>
            <a:gdLst>
              <a:gd name="connsiteX0" fmla="*/ 284628 w 960507"/>
              <a:gd name="connsiteY0" fmla="*/ 725426 h 725435"/>
              <a:gd name="connsiteX1" fmla="*/ 429979 w 960507"/>
              <a:gd name="connsiteY1" fmla="*/ 636749 h 725435"/>
              <a:gd name="connsiteX2" fmla="*/ 805646 w 960507"/>
              <a:gd name="connsiteY2" fmla="*/ 523401 h 725435"/>
              <a:gd name="connsiteX3" fmla="*/ 954521 w 960507"/>
              <a:gd name="connsiteY3" fmla="*/ 257273 h 725435"/>
              <a:gd name="connsiteX4" fmla="*/ 674486 w 960507"/>
              <a:gd name="connsiteY4" fmla="*/ 5622 h 725435"/>
              <a:gd name="connsiteX5" fmla="*/ 15261 w 960507"/>
              <a:gd name="connsiteY5" fmla="*/ 246605 h 725435"/>
              <a:gd name="connsiteX6" fmla="*/ 217286 w 960507"/>
              <a:gd name="connsiteY6" fmla="*/ 650655 h 725435"/>
              <a:gd name="connsiteX7" fmla="*/ 284628 w 960507"/>
              <a:gd name="connsiteY7" fmla="*/ 725426 h 725435"/>
              <a:gd name="connsiteX0" fmla="*/ 284667 w 961601"/>
              <a:gd name="connsiteY0" fmla="*/ 725435 h 725435"/>
              <a:gd name="connsiteX1" fmla="*/ 430018 w 961601"/>
              <a:gd name="connsiteY1" fmla="*/ 636758 h 725435"/>
              <a:gd name="connsiteX2" fmla="*/ 820834 w 961601"/>
              <a:gd name="connsiteY2" fmla="*/ 548364 h 725435"/>
              <a:gd name="connsiteX3" fmla="*/ 954560 w 961601"/>
              <a:gd name="connsiteY3" fmla="*/ 257282 h 725435"/>
              <a:gd name="connsiteX4" fmla="*/ 674525 w 961601"/>
              <a:gd name="connsiteY4" fmla="*/ 5631 h 725435"/>
              <a:gd name="connsiteX5" fmla="*/ 15300 w 961601"/>
              <a:gd name="connsiteY5" fmla="*/ 246614 h 725435"/>
              <a:gd name="connsiteX6" fmla="*/ 217325 w 961601"/>
              <a:gd name="connsiteY6" fmla="*/ 650664 h 725435"/>
              <a:gd name="connsiteX7" fmla="*/ 284667 w 961601"/>
              <a:gd name="connsiteY7" fmla="*/ 725435 h 725435"/>
              <a:gd name="connsiteX0" fmla="*/ 284667 w 961601"/>
              <a:gd name="connsiteY0" fmla="*/ 725962 h 725962"/>
              <a:gd name="connsiteX1" fmla="*/ 430018 w 961601"/>
              <a:gd name="connsiteY1" fmla="*/ 637285 h 725962"/>
              <a:gd name="connsiteX2" fmla="*/ 820834 w 961601"/>
              <a:gd name="connsiteY2" fmla="*/ 548891 h 725962"/>
              <a:gd name="connsiteX3" fmla="*/ 954560 w 961601"/>
              <a:gd name="connsiteY3" fmla="*/ 257809 h 725962"/>
              <a:gd name="connsiteX4" fmla="*/ 674525 w 961601"/>
              <a:gd name="connsiteY4" fmla="*/ 6158 h 725962"/>
              <a:gd name="connsiteX5" fmla="*/ 15300 w 961601"/>
              <a:gd name="connsiteY5" fmla="*/ 247141 h 725962"/>
              <a:gd name="connsiteX6" fmla="*/ 217325 w 961601"/>
              <a:gd name="connsiteY6" fmla="*/ 651191 h 725962"/>
              <a:gd name="connsiteX7" fmla="*/ 284667 w 961601"/>
              <a:gd name="connsiteY7" fmla="*/ 725962 h 725962"/>
              <a:gd name="connsiteX0" fmla="*/ 410902 w 1087836"/>
              <a:gd name="connsiteY0" fmla="*/ 719810 h 719810"/>
              <a:gd name="connsiteX1" fmla="*/ 556253 w 1087836"/>
              <a:gd name="connsiteY1" fmla="*/ 631133 h 719810"/>
              <a:gd name="connsiteX2" fmla="*/ 947069 w 1087836"/>
              <a:gd name="connsiteY2" fmla="*/ 542739 h 719810"/>
              <a:gd name="connsiteX3" fmla="*/ 1080795 w 1087836"/>
              <a:gd name="connsiteY3" fmla="*/ 251657 h 719810"/>
              <a:gd name="connsiteX4" fmla="*/ 800760 w 1087836"/>
              <a:gd name="connsiteY4" fmla="*/ 6 h 719810"/>
              <a:gd name="connsiteX5" fmla="*/ 5261 w 1087836"/>
              <a:gd name="connsiteY5" fmla="*/ 248982 h 719810"/>
              <a:gd name="connsiteX6" fmla="*/ 343560 w 1087836"/>
              <a:gd name="connsiteY6" fmla="*/ 645039 h 719810"/>
              <a:gd name="connsiteX7" fmla="*/ 410902 w 1087836"/>
              <a:gd name="connsiteY7" fmla="*/ 719810 h 719810"/>
              <a:gd name="connsiteX0" fmla="*/ 412791 w 1089725"/>
              <a:gd name="connsiteY0" fmla="*/ 726835 h 726835"/>
              <a:gd name="connsiteX1" fmla="*/ 558142 w 1089725"/>
              <a:gd name="connsiteY1" fmla="*/ 638158 h 726835"/>
              <a:gd name="connsiteX2" fmla="*/ 948958 w 1089725"/>
              <a:gd name="connsiteY2" fmla="*/ 549764 h 726835"/>
              <a:gd name="connsiteX3" fmla="*/ 1082684 w 1089725"/>
              <a:gd name="connsiteY3" fmla="*/ 258682 h 726835"/>
              <a:gd name="connsiteX4" fmla="*/ 802649 w 1089725"/>
              <a:gd name="connsiteY4" fmla="*/ 7031 h 726835"/>
              <a:gd name="connsiteX5" fmla="*/ 171027 w 1089725"/>
              <a:gd name="connsiteY5" fmla="*/ 85967 h 726835"/>
              <a:gd name="connsiteX6" fmla="*/ 7150 w 1089725"/>
              <a:gd name="connsiteY6" fmla="*/ 256007 h 726835"/>
              <a:gd name="connsiteX7" fmla="*/ 345449 w 1089725"/>
              <a:gd name="connsiteY7" fmla="*/ 652064 h 726835"/>
              <a:gd name="connsiteX8" fmla="*/ 412791 w 1089725"/>
              <a:gd name="connsiteY8" fmla="*/ 726835 h 726835"/>
              <a:gd name="connsiteX0" fmla="*/ 409002 w 1085936"/>
              <a:gd name="connsiteY0" fmla="*/ 726835 h 726835"/>
              <a:gd name="connsiteX1" fmla="*/ 554353 w 1085936"/>
              <a:gd name="connsiteY1" fmla="*/ 638158 h 726835"/>
              <a:gd name="connsiteX2" fmla="*/ 945169 w 1085936"/>
              <a:gd name="connsiteY2" fmla="*/ 549764 h 726835"/>
              <a:gd name="connsiteX3" fmla="*/ 1078895 w 1085936"/>
              <a:gd name="connsiteY3" fmla="*/ 258682 h 726835"/>
              <a:gd name="connsiteX4" fmla="*/ 798860 w 1085936"/>
              <a:gd name="connsiteY4" fmla="*/ 7031 h 726835"/>
              <a:gd name="connsiteX5" fmla="*/ 167238 w 1085936"/>
              <a:gd name="connsiteY5" fmla="*/ 85967 h 726835"/>
              <a:gd name="connsiteX6" fmla="*/ 7460 w 1085936"/>
              <a:gd name="connsiteY6" fmla="*/ 285590 h 726835"/>
              <a:gd name="connsiteX7" fmla="*/ 341660 w 1085936"/>
              <a:gd name="connsiteY7" fmla="*/ 652064 h 726835"/>
              <a:gd name="connsiteX8" fmla="*/ 409002 w 1085936"/>
              <a:gd name="connsiteY8" fmla="*/ 726835 h 726835"/>
              <a:gd name="connsiteX0" fmla="*/ 409002 w 1085936"/>
              <a:gd name="connsiteY0" fmla="*/ 726835 h 726835"/>
              <a:gd name="connsiteX1" fmla="*/ 554353 w 1085936"/>
              <a:gd name="connsiteY1" fmla="*/ 638158 h 726835"/>
              <a:gd name="connsiteX2" fmla="*/ 945169 w 1085936"/>
              <a:gd name="connsiteY2" fmla="*/ 549764 h 726835"/>
              <a:gd name="connsiteX3" fmla="*/ 1078895 w 1085936"/>
              <a:gd name="connsiteY3" fmla="*/ 258682 h 726835"/>
              <a:gd name="connsiteX4" fmla="*/ 798860 w 1085936"/>
              <a:gd name="connsiteY4" fmla="*/ 7031 h 726835"/>
              <a:gd name="connsiteX5" fmla="*/ 167238 w 1085936"/>
              <a:gd name="connsiteY5" fmla="*/ 85967 h 726835"/>
              <a:gd name="connsiteX6" fmla="*/ 7460 w 1085936"/>
              <a:gd name="connsiteY6" fmla="*/ 285590 h 726835"/>
              <a:gd name="connsiteX7" fmla="*/ 341660 w 1085936"/>
              <a:gd name="connsiteY7" fmla="*/ 652064 h 726835"/>
              <a:gd name="connsiteX8" fmla="*/ 409002 w 1085936"/>
              <a:gd name="connsiteY8" fmla="*/ 726835 h 726835"/>
              <a:gd name="connsiteX0" fmla="*/ 407340 w 1084274"/>
              <a:gd name="connsiteY0" fmla="*/ 726835 h 726835"/>
              <a:gd name="connsiteX1" fmla="*/ 552691 w 1084274"/>
              <a:gd name="connsiteY1" fmla="*/ 638158 h 726835"/>
              <a:gd name="connsiteX2" fmla="*/ 943507 w 1084274"/>
              <a:gd name="connsiteY2" fmla="*/ 549764 h 726835"/>
              <a:gd name="connsiteX3" fmla="*/ 1077233 w 1084274"/>
              <a:gd name="connsiteY3" fmla="*/ 258682 h 726835"/>
              <a:gd name="connsiteX4" fmla="*/ 797198 w 1084274"/>
              <a:gd name="connsiteY4" fmla="*/ 7031 h 726835"/>
              <a:gd name="connsiteX5" fmla="*/ 165576 w 1084274"/>
              <a:gd name="connsiteY5" fmla="*/ 85967 h 726835"/>
              <a:gd name="connsiteX6" fmla="*/ 5798 w 1084274"/>
              <a:gd name="connsiteY6" fmla="*/ 285590 h 726835"/>
              <a:gd name="connsiteX7" fmla="*/ 339998 w 1084274"/>
              <a:gd name="connsiteY7" fmla="*/ 652064 h 726835"/>
              <a:gd name="connsiteX8" fmla="*/ 407340 w 1084274"/>
              <a:gd name="connsiteY8" fmla="*/ 726835 h 726835"/>
              <a:gd name="connsiteX0" fmla="*/ 405193 w 1082127"/>
              <a:gd name="connsiteY0" fmla="*/ 726835 h 726835"/>
              <a:gd name="connsiteX1" fmla="*/ 550544 w 1082127"/>
              <a:gd name="connsiteY1" fmla="*/ 638158 h 726835"/>
              <a:gd name="connsiteX2" fmla="*/ 941360 w 1082127"/>
              <a:gd name="connsiteY2" fmla="*/ 549764 h 726835"/>
              <a:gd name="connsiteX3" fmla="*/ 1075086 w 1082127"/>
              <a:gd name="connsiteY3" fmla="*/ 258682 h 726835"/>
              <a:gd name="connsiteX4" fmla="*/ 795051 w 1082127"/>
              <a:gd name="connsiteY4" fmla="*/ 7031 h 726835"/>
              <a:gd name="connsiteX5" fmla="*/ 163429 w 1082127"/>
              <a:gd name="connsiteY5" fmla="*/ 85967 h 726835"/>
              <a:gd name="connsiteX6" fmla="*/ 5959 w 1082127"/>
              <a:gd name="connsiteY6" fmla="*/ 336874 h 726835"/>
              <a:gd name="connsiteX7" fmla="*/ 337851 w 1082127"/>
              <a:gd name="connsiteY7" fmla="*/ 652064 h 726835"/>
              <a:gd name="connsiteX8" fmla="*/ 405193 w 1082127"/>
              <a:gd name="connsiteY8" fmla="*/ 726835 h 726835"/>
              <a:gd name="connsiteX0" fmla="*/ 405097 w 1082031"/>
              <a:gd name="connsiteY0" fmla="*/ 727553 h 727553"/>
              <a:gd name="connsiteX1" fmla="*/ 550448 w 1082031"/>
              <a:gd name="connsiteY1" fmla="*/ 638876 h 727553"/>
              <a:gd name="connsiteX2" fmla="*/ 941264 w 1082031"/>
              <a:gd name="connsiteY2" fmla="*/ 550482 h 727553"/>
              <a:gd name="connsiteX3" fmla="*/ 1074990 w 1082031"/>
              <a:gd name="connsiteY3" fmla="*/ 259400 h 727553"/>
              <a:gd name="connsiteX4" fmla="*/ 794955 w 1082031"/>
              <a:gd name="connsiteY4" fmla="*/ 7749 h 727553"/>
              <a:gd name="connsiteX5" fmla="*/ 164686 w 1082031"/>
              <a:gd name="connsiteY5" fmla="*/ 81610 h 727553"/>
              <a:gd name="connsiteX6" fmla="*/ 5863 w 1082031"/>
              <a:gd name="connsiteY6" fmla="*/ 337592 h 727553"/>
              <a:gd name="connsiteX7" fmla="*/ 337755 w 1082031"/>
              <a:gd name="connsiteY7" fmla="*/ 652782 h 727553"/>
              <a:gd name="connsiteX8" fmla="*/ 405097 w 1082031"/>
              <a:gd name="connsiteY8" fmla="*/ 727553 h 727553"/>
              <a:gd name="connsiteX0" fmla="*/ 427815 w 1104749"/>
              <a:gd name="connsiteY0" fmla="*/ 727553 h 727553"/>
              <a:gd name="connsiteX1" fmla="*/ 573166 w 1104749"/>
              <a:gd name="connsiteY1" fmla="*/ 638876 h 727553"/>
              <a:gd name="connsiteX2" fmla="*/ 963982 w 1104749"/>
              <a:gd name="connsiteY2" fmla="*/ 550482 h 727553"/>
              <a:gd name="connsiteX3" fmla="*/ 1097708 w 1104749"/>
              <a:gd name="connsiteY3" fmla="*/ 259400 h 727553"/>
              <a:gd name="connsiteX4" fmla="*/ 817673 w 1104749"/>
              <a:gd name="connsiteY4" fmla="*/ 7749 h 727553"/>
              <a:gd name="connsiteX5" fmla="*/ 187404 w 1104749"/>
              <a:gd name="connsiteY5" fmla="*/ 81610 h 727553"/>
              <a:gd name="connsiteX6" fmla="*/ 4537 w 1104749"/>
              <a:gd name="connsiteY6" fmla="*/ 344274 h 727553"/>
              <a:gd name="connsiteX7" fmla="*/ 360473 w 1104749"/>
              <a:gd name="connsiteY7" fmla="*/ 652782 h 727553"/>
              <a:gd name="connsiteX8" fmla="*/ 427815 w 1104749"/>
              <a:gd name="connsiteY8" fmla="*/ 727553 h 727553"/>
              <a:gd name="connsiteX0" fmla="*/ 423278 w 1100212"/>
              <a:gd name="connsiteY0" fmla="*/ 727553 h 727553"/>
              <a:gd name="connsiteX1" fmla="*/ 568629 w 1100212"/>
              <a:gd name="connsiteY1" fmla="*/ 638876 h 727553"/>
              <a:gd name="connsiteX2" fmla="*/ 959445 w 1100212"/>
              <a:gd name="connsiteY2" fmla="*/ 550482 h 727553"/>
              <a:gd name="connsiteX3" fmla="*/ 1093171 w 1100212"/>
              <a:gd name="connsiteY3" fmla="*/ 259400 h 727553"/>
              <a:gd name="connsiteX4" fmla="*/ 813136 w 1100212"/>
              <a:gd name="connsiteY4" fmla="*/ 7749 h 727553"/>
              <a:gd name="connsiteX5" fmla="*/ 182867 w 1100212"/>
              <a:gd name="connsiteY5" fmla="*/ 81610 h 727553"/>
              <a:gd name="connsiteX6" fmla="*/ 0 w 1100212"/>
              <a:gd name="connsiteY6" fmla="*/ 344274 h 727553"/>
              <a:gd name="connsiteX7" fmla="*/ 355936 w 1100212"/>
              <a:gd name="connsiteY7" fmla="*/ 652782 h 727553"/>
              <a:gd name="connsiteX8" fmla="*/ 423278 w 1100212"/>
              <a:gd name="connsiteY8" fmla="*/ 727553 h 727553"/>
              <a:gd name="connsiteX0" fmla="*/ 423278 w 1100212"/>
              <a:gd name="connsiteY0" fmla="*/ 727553 h 727553"/>
              <a:gd name="connsiteX1" fmla="*/ 568629 w 1100212"/>
              <a:gd name="connsiteY1" fmla="*/ 638876 h 727553"/>
              <a:gd name="connsiteX2" fmla="*/ 959445 w 1100212"/>
              <a:gd name="connsiteY2" fmla="*/ 550482 h 727553"/>
              <a:gd name="connsiteX3" fmla="*/ 1093171 w 1100212"/>
              <a:gd name="connsiteY3" fmla="*/ 259400 h 727553"/>
              <a:gd name="connsiteX4" fmla="*/ 813136 w 1100212"/>
              <a:gd name="connsiteY4" fmla="*/ 7749 h 727553"/>
              <a:gd name="connsiteX5" fmla="*/ 182867 w 1100212"/>
              <a:gd name="connsiteY5" fmla="*/ 81610 h 727553"/>
              <a:gd name="connsiteX6" fmla="*/ 0 w 1100212"/>
              <a:gd name="connsiteY6" fmla="*/ 344274 h 727553"/>
              <a:gd name="connsiteX7" fmla="*/ 355936 w 1100212"/>
              <a:gd name="connsiteY7" fmla="*/ 652782 h 727553"/>
              <a:gd name="connsiteX8" fmla="*/ 423278 w 1100212"/>
              <a:gd name="connsiteY8" fmla="*/ 727553 h 727553"/>
              <a:gd name="connsiteX0" fmla="*/ 437503 w 1114437"/>
              <a:gd name="connsiteY0" fmla="*/ 727553 h 727553"/>
              <a:gd name="connsiteX1" fmla="*/ 582854 w 1114437"/>
              <a:gd name="connsiteY1" fmla="*/ 638876 h 727553"/>
              <a:gd name="connsiteX2" fmla="*/ 973670 w 1114437"/>
              <a:gd name="connsiteY2" fmla="*/ 550482 h 727553"/>
              <a:gd name="connsiteX3" fmla="*/ 1107396 w 1114437"/>
              <a:gd name="connsiteY3" fmla="*/ 259400 h 727553"/>
              <a:gd name="connsiteX4" fmla="*/ 827361 w 1114437"/>
              <a:gd name="connsiteY4" fmla="*/ 7749 h 727553"/>
              <a:gd name="connsiteX5" fmla="*/ 197092 w 1114437"/>
              <a:gd name="connsiteY5" fmla="*/ 81610 h 727553"/>
              <a:gd name="connsiteX6" fmla="*/ 0 w 1114437"/>
              <a:gd name="connsiteY6" fmla="*/ 341962 h 727553"/>
              <a:gd name="connsiteX7" fmla="*/ 370161 w 1114437"/>
              <a:gd name="connsiteY7" fmla="*/ 652782 h 727553"/>
              <a:gd name="connsiteX8" fmla="*/ 437503 w 1114437"/>
              <a:gd name="connsiteY8" fmla="*/ 727553 h 727553"/>
              <a:gd name="connsiteX0" fmla="*/ 463684 w 1140618"/>
              <a:gd name="connsiteY0" fmla="*/ 727553 h 727553"/>
              <a:gd name="connsiteX1" fmla="*/ 609035 w 1140618"/>
              <a:gd name="connsiteY1" fmla="*/ 638876 h 727553"/>
              <a:gd name="connsiteX2" fmla="*/ 999851 w 1140618"/>
              <a:gd name="connsiteY2" fmla="*/ 550482 h 727553"/>
              <a:gd name="connsiteX3" fmla="*/ 1133577 w 1140618"/>
              <a:gd name="connsiteY3" fmla="*/ 259400 h 727553"/>
              <a:gd name="connsiteX4" fmla="*/ 853542 w 1140618"/>
              <a:gd name="connsiteY4" fmla="*/ 7749 h 727553"/>
              <a:gd name="connsiteX5" fmla="*/ 223273 w 1140618"/>
              <a:gd name="connsiteY5" fmla="*/ 81610 h 727553"/>
              <a:gd name="connsiteX6" fmla="*/ 0 w 1140618"/>
              <a:gd name="connsiteY6" fmla="*/ 343816 h 727553"/>
              <a:gd name="connsiteX7" fmla="*/ 396342 w 1140618"/>
              <a:gd name="connsiteY7" fmla="*/ 652782 h 727553"/>
              <a:gd name="connsiteX8" fmla="*/ 463684 w 1140618"/>
              <a:gd name="connsiteY8" fmla="*/ 727553 h 727553"/>
              <a:gd name="connsiteX0" fmla="*/ 463684 w 1140714"/>
              <a:gd name="connsiteY0" fmla="*/ 719277 h 719277"/>
              <a:gd name="connsiteX1" fmla="*/ 609035 w 1140714"/>
              <a:gd name="connsiteY1" fmla="*/ 630600 h 719277"/>
              <a:gd name="connsiteX2" fmla="*/ 999851 w 1140714"/>
              <a:gd name="connsiteY2" fmla="*/ 542206 h 719277"/>
              <a:gd name="connsiteX3" fmla="*/ 1133577 w 1140714"/>
              <a:gd name="connsiteY3" fmla="*/ 251124 h 719277"/>
              <a:gd name="connsiteX4" fmla="*/ 852002 w 1140714"/>
              <a:gd name="connsiteY4" fmla="*/ 8636 h 719277"/>
              <a:gd name="connsiteX5" fmla="*/ 223273 w 1140714"/>
              <a:gd name="connsiteY5" fmla="*/ 73334 h 719277"/>
              <a:gd name="connsiteX6" fmla="*/ 0 w 1140714"/>
              <a:gd name="connsiteY6" fmla="*/ 335540 h 719277"/>
              <a:gd name="connsiteX7" fmla="*/ 396342 w 1140714"/>
              <a:gd name="connsiteY7" fmla="*/ 644506 h 719277"/>
              <a:gd name="connsiteX8" fmla="*/ 463684 w 1140714"/>
              <a:gd name="connsiteY8" fmla="*/ 719277 h 719277"/>
              <a:gd name="connsiteX0" fmla="*/ 463684 w 1140714"/>
              <a:gd name="connsiteY0" fmla="*/ 721380 h 721380"/>
              <a:gd name="connsiteX1" fmla="*/ 609035 w 1140714"/>
              <a:gd name="connsiteY1" fmla="*/ 632703 h 721380"/>
              <a:gd name="connsiteX2" fmla="*/ 999851 w 1140714"/>
              <a:gd name="connsiteY2" fmla="*/ 544309 h 721380"/>
              <a:gd name="connsiteX3" fmla="*/ 1133577 w 1140714"/>
              <a:gd name="connsiteY3" fmla="*/ 253227 h 721380"/>
              <a:gd name="connsiteX4" fmla="*/ 852002 w 1140714"/>
              <a:gd name="connsiteY4" fmla="*/ 10739 h 721380"/>
              <a:gd name="connsiteX5" fmla="*/ 223273 w 1140714"/>
              <a:gd name="connsiteY5" fmla="*/ 64441 h 721380"/>
              <a:gd name="connsiteX6" fmla="*/ 0 w 1140714"/>
              <a:gd name="connsiteY6" fmla="*/ 337643 h 721380"/>
              <a:gd name="connsiteX7" fmla="*/ 396342 w 1140714"/>
              <a:gd name="connsiteY7" fmla="*/ 646609 h 721380"/>
              <a:gd name="connsiteX8" fmla="*/ 463684 w 1140714"/>
              <a:gd name="connsiteY8" fmla="*/ 721380 h 721380"/>
              <a:gd name="connsiteX0" fmla="*/ 463684 w 1140714"/>
              <a:gd name="connsiteY0" fmla="*/ 721380 h 721380"/>
              <a:gd name="connsiteX1" fmla="*/ 609035 w 1140714"/>
              <a:gd name="connsiteY1" fmla="*/ 632703 h 721380"/>
              <a:gd name="connsiteX2" fmla="*/ 999851 w 1140714"/>
              <a:gd name="connsiteY2" fmla="*/ 544309 h 721380"/>
              <a:gd name="connsiteX3" fmla="*/ 1133577 w 1140714"/>
              <a:gd name="connsiteY3" fmla="*/ 253227 h 721380"/>
              <a:gd name="connsiteX4" fmla="*/ 852002 w 1140714"/>
              <a:gd name="connsiteY4" fmla="*/ 10739 h 721380"/>
              <a:gd name="connsiteX5" fmla="*/ 223273 w 1140714"/>
              <a:gd name="connsiteY5" fmla="*/ 64441 h 721380"/>
              <a:gd name="connsiteX6" fmla="*/ 0 w 1140714"/>
              <a:gd name="connsiteY6" fmla="*/ 337643 h 721380"/>
              <a:gd name="connsiteX7" fmla="*/ 396342 w 1140714"/>
              <a:gd name="connsiteY7" fmla="*/ 646609 h 721380"/>
              <a:gd name="connsiteX8" fmla="*/ 463684 w 1140714"/>
              <a:gd name="connsiteY8" fmla="*/ 721380 h 721380"/>
              <a:gd name="connsiteX0" fmla="*/ 463684 w 1138513"/>
              <a:gd name="connsiteY0" fmla="*/ 721380 h 721380"/>
              <a:gd name="connsiteX1" fmla="*/ 610575 w 1138513"/>
              <a:gd name="connsiteY1" fmla="*/ 643699 h 721380"/>
              <a:gd name="connsiteX2" fmla="*/ 999851 w 1138513"/>
              <a:gd name="connsiteY2" fmla="*/ 544309 h 721380"/>
              <a:gd name="connsiteX3" fmla="*/ 1133577 w 1138513"/>
              <a:gd name="connsiteY3" fmla="*/ 253227 h 721380"/>
              <a:gd name="connsiteX4" fmla="*/ 852002 w 1138513"/>
              <a:gd name="connsiteY4" fmla="*/ 10739 h 721380"/>
              <a:gd name="connsiteX5" fmla="*/ 223273 w 1138513"/>
              <a:gd name="connsiteY5" fmla="*/ 64441 h 721380"/>
              <a:gd name="connsiteX6" fmla="*/ 0 w 1138513"/>
              <a:gd name="connsiteY6" fmla="*/ 337643 h 721380"/>
              <a:gd name="connsiteX7" fmla="*/ 396342 w 1138513"/>
              <a:gd name="connsiteY7" fmla="*/ 646609 h 721380"/>
              <a:gd name="connsiteX8" fmla="*/ 463684 w 1138513"/>
              <a:gd name="connsiteY8" fmla="*/ 721380 h 721380"/>
              <a:gd name="connsiteX0" fmla="*/ 463684 w 1138513"/>
              <a:gd name="connsiteY0" fmla="*/ 721380 h 721380"/>
              <a:gd name="connsiteX1" fmla="*/ 610575 w 1138513"/>
              <a:gd name="connsiteY1" fmla="*/ 643699 h 721380"/>
              <a:gd name="connsiteX2" fmla="*/ 999851 w 1138513"/>
              <a:gd name="connsiteY2" fmla="*/ 544309 h 721380"/>
              <a:gd name="connsiteX3" fmla="*/ 1133577 w 1138513"/>
              <a:gd name="connsiteY3" fmla="*/ 253227 h 721380"/>
              <a:gd name="connsiteX4" fmla="*/ 852002 w 1138513"/>
              <a:gd name="connsiteY4" fmla="*/ 10739 h 721380"/>
              <a:gd name="connsiteX5" fmla="*/ 223273 w 1138513"/>
              <a:gd name="connsiteY5" fmla="*/ 64441 h 721380"/>
              <a:gd name="connsiteX6" fmla="*/ 0 w 1138513"/>
              <a:gd name="connsiteY6" fmla="*/ 337643 h 721380"/>
              <a:gd name="connsiteX7" fmla="*/ 396342 w 1138513"/>
              <a:gd name="connsiteY7" fmla="*/ 646609 h 721380"/>
              <a:gd name="connsiteX8" fmla="*/ 463684 w 1138513"/>
              <a:gd name="connsiteY8" fmla="*/ 721380 h 721380"/>
              <a:gd name="connsiteX0" fmla="*/ 463684 w 1136732"/>
              <a:gd name="connsiteY0" fmla="*/ 721380 h 721380"/>
              <a:gd name="connsiteX1" fmla="*/ 610575 w 1136732"/>
              <a:gd name="connsiteY1" fmla="*/ 643699 h 721380"/>
              <a:gd name="connsiteX2" fmla="*/ 999851 w 1136732"/>
              <a:gd name="connsiteY2" fmla="*/ 544309 h 721380"/>
              <a:gd name="connsiteX3" fmla="*/ 1133577 w 1136732"/>
              <a:gd name="connsiteY3" fmla="*/ 253227 h 721380"/>
              <a:gd name="connsiteX4" fmla="*/ 852002 w 1136732"/>
              <a:gd name="connsiteY4" fmla="*/ 10739 h 721380"/>
              <a:gd name="connsiteX5" fmla="*/ 223273 w 1136732"/>
              <a:gd name="connsiteY5" fmla="*/ 64441 h 721380"/>
              <a:gd name="connsiteX6" fmla="*/ 0 w 1136732"/>
              <a:gd name="connsiteY6" fmla="*/ 337643 h 721380"/>
              <a:gd name="connsiteX7" fmla="*/ 396342 w 1136732"/>
              <a:gd name="connsiteY7" fmla="*/ 646609 h 721380"/>
              <a:gd name="connsiteX8" fmla="*/ 463684 w 1136732"/>
              <a:gd name="connsiteY8" fmla="*/ 721380 h 721380"/>
              <a:gd name="connsiteX0" fmla="*/ 463684 w 1121891"/>
              <a:gd name="connsiteY0" fmla="*/ 721255 h 721255"/>
              <a:gd name="connsiteX1" fmla="*/ 610575 w 1121891"/>
              <a:gd name="connsiteY1" fmla="*/ 643574 h 721255"/>
              <a:gd name="connsiteX2" fmla="*/ 999851 w 1121891"/>
              <a:gd name="connsiteY2" fmla="*/ 544184 h 721255"/>
              <a:gd name="connsiteX3" fmla="*/ 1118177 w 1121891"/>
              <a:gd name="connsiteY3" fmla="*/ 251269 h 721255"/>
              <a:gd name="connsiteX4" fmla="*/ 852002 w 1121891"/>
              <a:gd name="connsiteY4" fmla="*/ 10614 h 721255"/>
              <a:gd name="connsiteX5" fmla="*/ 223273 w 1121891"/>
              <a:gd name="connsiteY5" fmla="*/ 64316 h 721255"/>
              <a:gd name="connsiteX6" fmla="*/ 0 w 1121891"/>
              <a:gd name="connsiteY6" fmla="*/ 337518 h 721255"/>
              <a:gd name="connsiteX7" fmla="*/ 396342 w 1121891"/>
              <a:gd name="connsiteY7" fmla="*/ 646484 h 721255"/>
              <a:gd name="connsiteX8" fmla="*/ 463684 w 1121891"/>
              <a:gd name="connsiteY8" fmla="*/ 721255 h 721255"/>
              <a:gd name="connsiteX0" fmla="*/ 463684 w 1123864"/>
              <a:gd name="connsiteY0" fmla="*/ 721255 h 721255"/>
              <a:gd name="connsiteX1" fmla="*/ 610575 w 1123864"/>
              <a:gd name="connsiteY1" fmla="*/ 643574 h 721255"/>
              <a:gd name="connsiteX2" fmla="*/ 999851 w 1123864"/>
              <a:gd name="connsiteY2" fmla="*/ 549682 h 721255"/>
              <a:gd name="connsiteX3" fmla="*/ 1118177 w 1123864"/>
              <a:gd name="connsiteY3" fmla="*/ 251269 h 721255"/>
              <a:gd name="connsiteX4" fmla="*/ 852002 w 1123864"/>
              <a:gd name="connsiteY4" fmla="*/ 10614 h 721255"/>
              <a:gd name="connsiteX5" fmla="*/ 223273 w 1123864"/>
              <a:gd name="connsiteY5" fmla="*/ 64316 h 721255"/>
              <a:gd name="connsiteX6" fmla="*/ 0 w 1123864"/>
              <a:gd name="connsiteY6" fmla="*/ 337518 h 721255"/>
              <a:gd name="connsiteX7" fmla="*/ 396342 w 1123864"/>
              <a:gd name="connsiteY7" fmla="*/ 646484 h 721255"/>
              <a:gd name="connsiteX8" fmla="*/ 463684 w 1123864"/>
              <a:gd name="connsiteY8" fmla="*/ 721255 h 721255"/>
              <a:gd name="connsiteX0" fmla="*/ 463684 w 1123864"/>
              <a:gd name="connsiteY0" fmla="*/ 721255 h 721255"/>
              <a:gd name="connsiteX1" fmla="*/ 610575 w 1123864"/>
              <a:gd name="connsiteY1" fmla="*/ 643574 h 721255"/>
              <a:gd name="connsiteX2" fmla="*/ 999851 w 1123864"/>
              <a:gd name="connsiteY2" fmla="*/ 549682 h 721255"/>
              <a:gd name="connsiteX3" fmla="*/ 1118177 w 1123864"/>
              <a:gd name="connsiteY3" fmla="*/ 251269 h 721255"/>
              <a:gd name="connsiteX4" fmla="*/ 852002 w 1123864"/>
              <a:gd name="connsiteY4" fmla="*/ 10614 h 721255"/>
              <a:gd name="connsiteX5" fmla="*/ 223273 w 1123864"/>
              <a:gd name="connsiteY5" fmla="*/ 64316 h 721255"/>
              <a:gd name="connsiteX6" fmla="*/ 0 w 1123864"/>
              <a:gd name="connsiteY6" fmla="*/ 337518 h 721255"/>
              <a:gd name="connsiteX7" fmla="*/ 396342 w 1123864"/>
              <a:gd name="connsiteY7" fmla="*/ 646484 h 721255"/>
              <a:gd name="connsiteX8" fmla="*/ 463684 w 1123864"/>
              <a:gd name="connsiteY8" fmla="*/ 721255 h 721255"/>
              <a:gd name="connsiteX0" fmla="*/ 463684 w 1123354"/>
              <a:gd name="connsiteY0" fmla="*/ 721255 h 721255"/>
              <a:gd name="connsiteX1" fmla="*/ 610575 w 1123354"/>
              <a:gd name="connsiteY1" fmla="*/ 643574 h 721255"/>
              <a:gd name="connsiteX2" fmla="*/ 999851 w 1123354"/>
              <a:gd name="connsiteY2" fmla="*/ 549682 h 721255"/>
              <a:gd name="connsiteX3" fmla="*/ 1118177 w 1123354"/>
              <a:gd name="connsiteY3" fmla="*/ 251269 h 721255"/>
              <a:gd name="connsiteX4" fmla="*/ 852002 w 1123354"/>
              <a:gd name="connsiteY4" fmla="*/ 10614 h 721255"/>
              <a:gd name="connsiteX5" fmla="*/ 223273 w 1123354"/>
              <a:gd name="connsiteY5" fmla="*/ 64316 h 721255"/>
              <a:gd name="connsiteX6" fmla="*/ 0 w 1123354"/>
              <a:gd name="connsiteY6" fmla="*/ 337518 h 721255"/>
              <a:gd name="connsiteX7" fmla="*/ 396342 w 1123354"/>
              <a:gd name="connsiteY7" fmla="*/ 646484 h 721255"/>
              <a:gd name="connsiteX8" fmla="*/ 463684 w 1123354"/>
              <a:gd name="connsiteY8" fmla="*/ 721255 h 721255"/>
              <a:gd name="connsiteX0" fmla="*/ 411324 w 1070994"/>
              <a:gd name="connsiteY0" fmla="*/ 721255 h 721255"/>
              <a:gd name="connsiteX1" fmla="*/ 558215 w 1070994"/>
              <a:gd name="connsiteY1" fmla="*/ 643574 h 721255"/>
              <a:gd name="connsiteX2" fmla="*/ 947491 w 1070994"/>
              <a:gd name="connsiteY2" fmla="*/ 549682 h 721255"/>
              <a:gd name="connsiteX3" fmla="*/ 1065817 w 1070994"/>
              <a:gd name="connsiteY3" fmla="*/ 251269 h 721255"/>
              <a:gd name="connsiteX4" fmla="*/ 799642 w 1070994"/>
              <a:gd name="connsiteY4" fmla="*/ 10614 h 721255"/>
              <a:gd name="connsiteX5" fmla="*/ 170913 w 1070994"/>
              <a:gd name="connsiteY5" fmla="*/ 64316 h 721255"/>
              <a:gd name="connsiteX6" fmla="*/ 0 w 1070994"/>
              <a:gd name="connsiteY6" fmla="*/ 339351 h 721255"/>
              <a:gd name="connsiteX7" fmla="*/ 343982 w 1070994"/>
              <a:gd name="connsiteY7" fmla="*/ 646484 h 721255"/>
              <a:gd name="connsiteX8" fmla="*/ 411324 w 1070994"/>
              <a:gd name="connsiteY8" fmla="*/ 721255 h 721255"/>
              <a:gd name="connsiteX0" fmla="*/ 391304 w 1050974"/>
              <a:gd name="connsiteY0" fmla="*/ 721255 h 721255"/>
              <a:gd name="connsiteX1" fmla="*/ 538195 w 1050974"/>
              <a:gd name="connsiteY1" fmla="*/ 643574 h 721255"/>
              <a:gd name="connsiteX2" fmla="*/ 927471 w 1050974"/>
              <a:gd name="connsiteY2" fmla="*/ 549682 h 721255"/>
              <a:gd name="connsiteX3" fmla="*/ 1045797 w 1050974"/>
              <a:gd name="connsiteY3" fmla="*/ 251269 h 721255"/>
              <a:gd name="connsiteX4" fmla="*/ 779622 w 1050974"/>
              <a:gd name="connsiteY4" fmla="*/ 10614 h 721255"/>
              <a:gd name="connsiteX5" fmla="*/ 150893 w 1050974"/>
              <a:gd name="connsiteY5" fmla="*/ 64316 h 721255"/>
              <a:gd name="connsiteX6" fmla="*/ 0 w 1050974"/>
              <a:gd name="connsiteY6" fmla="*/ 339351 h 721255"/>
              <a:gd name="connsiteX7" fmla="*/ 323962 w 1050974"/>
              <a:gd name="connsiteY7" fmla="*/ 646484 h 721255"/>
              <a:gd name="connsiteX8" fmla="*/ 391304 w 1050974"/>
              <a:gd name="connsiteY8" fmla="*/ 721255 h 721255"/>
              <a:gd name="connsiteX0" fmla="*/ 391304 w 1050974"/>
              <a:gd name="connsiteY0" fmla="*/ 721255 h 721255"/>
              <a:gd name="connsiteX1" fmla="*/ 538195 w 1050974"/>
              <a:gd name="connsiteY1" fmla="*/ 643574 h 721255"/>
              <a:gd name="connsiteX2" fmla="*/ 927471 w 1050974"/>
              <a:gd name="connsiteY2" fmla="*/ 549682 h 721255"/>
              <a:gd name="connsiteX3" fmla="*/ 1045797 w 1050974"/>
              <a:gd name="connsiteY3" fmla="*/ 251269 h 721255"/>
              <a:gd name="connsiteX4" fmla="*/ 779622 w 1050974"/>
              <a:gd name="connsiteY4" fmla="*/ 10614 h 721255"/>
              <a:gd name="connsiteX5" fmla="*/ 150893 w 1050974"/>
              <a:gd name="connsiteY5" fmla="*/ 64316 h 721255"/>
              <a:gd name="connsiteX6" fmla="*/ 0 w 1050974"/>
              <a:gd name="connsiteY6" fmla="*/ 339351 h 721255"/>
              <a:gd name="connsiteX7" fmla="*/ 323962 w 1050974"/>
              <a:gd name="connsiteY7" fmla="*/ 646484 h 721255"/>
              <a:gd name="connsiteX8" fmla="*/ 391304 w 1050974"/>
              <a:gd name="connsiteY8" fmla="*/ 721255 h 721255"/>
              <a:gd name="connsiteX0" fmla="*/ 391304 w 1050974"/>
              <a:gd name="connsiteY0" fmla="*/ 723864 h 723864"/>
              <a:gd name="connsiteX1" fmla="*/ 538195 w 1050974"/>
              <a:gd name="connsiteY1" fmla="*/ 646183 h 723864"/>
              <a:gd name="connsiteX2" fmla="*/ 927471 w 1050974"/>
              <a:gd name="connsiteY2" fmla="*/ 552291 h 723864"/>
              <a:gd name="connsiteX3" fmla="*/ 1045797 w 1050974"/>
              <a:gd name="connsiteY3" fmla="*/ 253878 h 723864"/>
              <a:gd name="connsiteX4" fmla="*/ 779622 w 1050974"/>
              <a:gd name="connsiteY4" fmla="*/ 13223 h 723864"/>
              <a:gd name="connsiteX5" fmla="*/ 201713 w 1050974"/>
              <a:gd name="connsiteY5" fmla="*/ 55929 h 723864"/>
              <a:gd name="connsiteX6" fmla="*/ 0 w 1050974"/>
              <a:gd name="connsiteY6" fmla="*/ 341960 h 723864"/>
              <a:gd name="connsiteX7" fmla="*/ 323962 w 1050974"/>
              <a:gd name="connsiteY7" fmla="*/ 649093 h 723864"/>
              <a:gd name="connsiteX8" fmla="*/ 391304 w 1050974"/>
              <a:gd name="connsiteY8" fmla="*/ 723864 h 723864"/>
              <a:gd name="connsiteX0" fmla="*/ 391304 w 1050974"/>
              <a:gd name="connsiteY0" fmla="*/ 722931 h 722931"/>
              <a:gd name="connsiteX1" fmla="*/ 538195 w 1050974"/>
              <a:gd name="connsiteY1" fmla="*/ 645250 h 722931"/>
              <a:gd name="connsiteX2" fmla="*/ 927471 w 1050974"/>
              <a:gd name="connsiteY2" fmla="*/ 551358 h 722931"/>
              <a:gd name="connsiteX3" fmla="*/ 1045797 w 1050974"/>
              <a:gd name="connsiteY3" fmla="*/ 252945 h 722931"/>
              <a:gd name="connsiteX4" fmla="*/ 779622 w 1050974"/>
              <a:gd name="connsiteY4" fmla="*/ 12290 h 722931"/>
              <a:gd name="connsiteX5" fmla="*/ 215573 w 1050974"/>
              <a:gd name="connsiteY5" fmla="*/ 58661 h 722931"/>
              <a:gd name="connsiteX6" fmla="*/ 0 w 1050974"/>
              <a:gd name="connsiteY6" fmla="*/ 341027 h 722931"/>
              <a:gd name="connsiteX7" fmla="*/ 323962 w 1050974"/>
              <a:gd name="connsiteY7" fmla="*/ 648160 h 722931"/>
              <a:gd name="connsiteX8" fmla="*/ 391304 w 1050974"/>
              <a:gd name="connsiteY8" fmla="*/ 722931 h 722931"/>
              <a:gd name="connsiteX0" fmla="*/ 382064 w 1041734"/>
              <a:gd name="connsiteY0" fmla="*/ 722931 h 722931"/>
              <a:gd name="connsiteX1" fmla="*/ 528955 w 1041734"/>
              <a:gd name="connsiteY1" fmla="*/ 645250 h 722931"/>
              <a:gd name="connsiteX2" fmla="*/ 918231 w 1041734"/>
              <a:gd name="connsiteY2" fmla="*/ 551358 h 722931"/>
              <a:gd name="connsiteX3" fmla="*/ 1036557 w 1041734"/>
              <a:gd name="connsiteY3" fmla="*/ 252945 h 722931"/>
              <a:gd name="connsiteX4" fmla="*/ 770382 w 1041734"/>
              <a:gd name="connsiteY4" fmla="*/ 12290 h 722931"/>
              <a:gd name="connsiteX5" fmla="*/ 206333 w 1041734"/>
              <a:gd name="connsiteY5" fmla="*/ 58661 h 722931"/>
              <a:gd name="connsiteX6" fmla="*/ 0 w 1041734"/>
              <a:gd name="connsiteY6" fmla="*/ 342860 h 722931"/>
              <a:gd name="connsiteX7" fmla="*/ 314722 w 1041734"/>
              <a:gd name="connsiteY7" fmla="*/ 648160 h 722931"/>
              <a:gd name="connsiteX8" fmla="*/ 382064 w 1041734"/>
              <a:gd name="connsiteY8" fmla="*/ 722931 h 722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1734" h="722931">
                <a:moveTo>
                  <a:pt x="382064" y="722931"/>
                </a:moveTo>
                <a:cubicBezTo>
                  <a:pt x="406019" y="660055"/>
                  <a:pt x="439594" y="666515"/>
                  <a:pt x="528955" y="645250"/>
                </a:cubicBezTo>
                <a:cubicBezTo>
                  <a:pt x="618316" y="623985"/>
                  <a:pt x="833631" y="616742"/>
                  <a:pt x="918231" y="551358"/>
                </a:cubicBezTo>
                <a:cubicBezTo>
                  <a:pt x="1002831" y="485974"/>
                  <a:pt x="1059658" y="370279"/>
                  <a:pt x="1036557" y="252945"/>
                </a:cubicBezTo>
                <a:cubicBezTo>
                  <a:pt x="1013456" y="135611"/>
                  <a:pt x="908753" y="44671"/>
                  <a:pt x="770382" y="12290"/>
                </a:cubicBezTo>
                <a:cubicBezTo>
                  <a:pt x="632011" y="-20091"/>
                  <a:pt x="338916" y="17165"/>
                  <a:pt x="206333" y="58661"/>
                </a:cubicBezTo>
                <a:cubicBezTo>
                  <a:pt x="73750" y="100157"/>
                  <a:pt x="1822" y="199023"/>
                  <a:pt x="0" y="342860"/>
                </a:cubicBezTo>
                <a:cubicBezTo>
                  <a:pt x="27105" y="498943"/>
                  <a:pt x="87932" y="573770"/>
                  <a:pt x="314722" y="648160"/>
                </a:cubicBezTo>
                <a:cubicBezTo>
                  <a:pt x="367872" y="666162"/>
                  <a:pt x="382064" y="722931"/>
                  <a:pt x="382064" y="722931"/>
                </a:cubicBezTo>
                <a:close/>
              </a:path>
            </a:pathLst>
          </a:custGeom>
          <a:solidFill>
            <a:schemeClr val="bg1"/>
          </a:solidFill>
          <a:ln w="19050"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89ECC812-F2A9-46D4-9B78-6659C68ED4EE}"/>
              </a:ext>
            </a:extLst>
          </p:cNvPr>
          <p:cNvSpPr>
            <a:spLocks noGrp="1"/>
          </p:cNvSpPr>
          <p:nvPr>
            <p:ph type="title"/>
          </p:nvPr>
        </p:nvSpPr>
        <p:spPr>
          <a:xfrm>
            <a:off x="3412671" y="1932214"/>
            <a:ext cx="6966858" cy="3091544"/>
          </a:xfrm>
        </p:spPr>
        <p:txBody>
          <a:bodyPr/>
          <a:lstStyle>
            <a:lvl1pPr algn="ctr">
              <a:defRPr/>
            </a:lvl1pPr>
          </a:lstStyle>
          <a:p>
            <a:r>
              <a:rPr lang="en-US"/>
              <a:t>Click to edit Master title style</a:t>
            </a:r>
            <a:endParaRPr lang="en-US" dirty="0"/>
          </a:p>
        </p:txBody>
      </p:sp>
      <p:sp>
        <p:nvSpPr>
          <p:cNvPr id="7" name="Freeform: Shape 6">
            <a:extLst>
              <a:ext uri="{FF2B5EF4-FFF2-40B4-BE49-F238E27FC236}">
                <a16:creationId xmlns:a16="http://schemas.microsoft.com/office/drawing/2014/main" id="{B7A37F60-69E7-41AC-BC9A-9DBC3B577269}"/>
              </a:ext>
              <a:ext uri="{C183D7F6-B498-43B3-948B-1728B52AA6E4}">
                <adec:decorative xmlns:adec="http://schemas.microsoft.com/office/drawing/2017/decorative" val="1"/>
              </a:ext>
            </a:extLst>
          </p:cNvPr>
          <p:cNvSpPr/>
          <p:nvPr/>
        </p:nvSpPr>
        <p:spPr>
          <a:xfrm rot="492880">
            <a:off x="2455668" y="1103025"/>
            <a:ext cx="8982171" cy="5009917"/>
          </a:xfrm>
          <a:custGeom>
            <a:avLst/>
            <a:gdLst>
              <a:gd name="connsiteX0" fmla="*/ 284628 w 960507"/>
              <a:gd name="connsiteY0" fmla="*/ 725426 h 725435"/>
              <a:gd name="connsiteX1" fmla="*/ 429979 w 960507"/>
              <a:gd name="connsiteY1" fmla="*/ 636749 h 725435"/>
              <a:gd name="connsiteX2" fmla="*/ 805646 w 960507"/>
              <a:gd name="connsiteY2" fmla="*/ 523401 h 725435"/>
              <a:gd name="connsiteX3" fmla="*/ 954521 w 960507"/>
              <a:gd name="connsiteY3" fmla="*/ 257273 h 725435"/>
              <a:gd name="connsiteX4" fmla="*/ 674486 w 960507"/>
              <a:gd name="connsiteY4" fmla="*/ 5622 h 725435"/>
              <a:gd name="connsiteX5" fmla="*/ 15261 w 960507"/>
              <a:gd name="connsiteY5" fmla="*/ 246605 h 725435"/>
              <a:gd name="connsiteX6" fmla="*/ 217286 w 960507"/>
              <a:gd name="connsiteY6" fmla="*/ 650655 h 725435"/>
              <a:gd name="connsiteX7" fmla="*/ 284628 w 960507"/>
              <a:gd name="connsiteY7" fmla="*/ 725426 h 725435"/>
              <a:gd name="connsiteX0" fmla="*/ 284667 w 961601"/>
              <a:gd name="connsiteY0" fmla="*/ 725435 h 725435"/>
              <a:gd name="connsiteX1" fmla="*/ 430018 w 961601"/>
              <a:gd name="connsiteY1" fmla="*/ 636758 h 725435"/>
              <a:gd name="connsiteX2" fmla="*/ 820834 w 961601"/>
              <a:gd name="connsiteY2" fmla="*/ 548364 h 725435"/>
              <a:gd name="connsiteX3" fmla="*/ 954560 w 961601"/>
              <a:gd name="connsiteY3" fmla="*/ 257282 h 725435"/>
              <a:gd name="connsiteX4" fmla="*/ 674525 w 961601"/>
              <a:gd name="connsiteY4" fmla="*/ 5631 h 725435"/>
              <a:gd name="connsiteX5" fmla="*/ 15300 w 961601"/>
              <a:gd name="connsiteY5" fmla="*/ 246614 h 725435"/>
              <a:gd name="connsiteX6" fmla="*/ 217325 w 961601"/>
              <a:gd name="connsiteY6" fmla="*/ 650664 h 725435"/>
              <a:gd name="connsiteX7" fmla="*/ 284667 w 961601"/>
              <a:gd name="connsiteY7" fmla="*/ 725435 h 725435"/>
              <a:gd name="connsiteX0" fmla="*/ 284667 w 961601"/>
              <a:gd name="connsiteY0" fmla="*/ 725962 h 725962"/>
              <a:gd name="connsiteX1" fmla="*/ 430018 w 961601"/>
              <a:gd name="connsiteY1" fmla="*/ 637285 h 725962"/>
              <a:gd name="connsiteX2" fmla="*/ 820834 w 961601"/>
              <a:gd name="connsiteY2" fmla="*/ 548891 h 725962"/>
              <a:gd name="connsiteX3" fmla="*/ 954560 w 961601"/>
              <a:gd name="connsiteY3" fmla="*/ 257809 h 725962"/>
              <a:gd name="connsiteX4" fmla="*/ 674525 w 961601"/>
              <a:gd name="connsiteY4" fmla="*/ 6158 h 725962"/>
              <a:gd name="connsiteX5" fmla="*/ 15300 w 961601"/>
              <a:gd name="connsiteY5" fmla="*/ 247141 h 725962"/>
              <a:gd name="connsiteX6" fmla="*/ 217325 w 961601"/>
              <a:gd name="connsiteY6" fmla="*/ 651191 h 725962"/>
              <a:gd name="connsiteX7" fmla="*/ 284667 w 961601"/>
              <a:gd name="connsiteY7" fmla="*/ 725962 h 725962"/>
              <a:gd name="connsiteX0" fmla="*/ 410902 w 1087836"/>
              <a:gd name="connsiteY0" fmla="*/ 719810 h 719810"/>
              <a:gd name="connsiteX1" fmla="*/ 556253 w 1087836"/>
              <a:gd name="connsiteY1" fmla="*/ 631133 h 719810"/>
              <a:gd name="connsiteX2" fmla="*/ 947069 w 1087836"/>
              <a:gd name="connsiteY2" fmla="*/ 542739 h 719810"/>
              <a:gd name="connsiteX3" fmla="*/ 1080795 w 1087836"/>
              <a:gd name="connsiteY3" fmla="*/ 251657 h 719810"/>
              <a:gd name="connsiteX4" fmla="*/ 800760 w 1087836"/>
              <a:gd name="connsiteY4" fmla="*/ 6 h 719810"/>
              <a:gd name="connsiteX5" fmla="*/ 5261 w 1087836"/>
              <a:gd name="connsiteY5" fmla="*/ 248982 h 719810"/>
              <a:gd name="connsiteX6" fmla="*/ 343560 w 1087836"/>
              <a:gd name="connsiteY6" fmla="*/ 645039 h 719810"/>
              <a:gd name="connsiteX7" fmla="*/ 410902 w 1087836"/>
              <a:gd name="connsiteY7" fmla="*/ 719810 h 719810"/>
              <a:gd name="connsiteX0" fmla="*/ 412791 w 1089725"/>
              <a:gd name="connsiteY0" fmla="*/ 726835 h 726835"/>
              <a:gd name="connsiteX1" fmla="*/ 558142 w 1089725"/>
              <a:gd name="connsiteY1" fmla="*/ 638158 h 726835"/>
              <a:gd name="connsiteX2" fmla="*/ 948958 w 1089725"/>
              <a:gd name="connsiteY2" fmla="*/ 549764 h 726835"/>
              <a:gd name="connsiteX3" fmla="*/ 1082684 w 1089725"/>
              <a:gd name="connsiteY3" fmla="*/ 258682 h 726835"/>
              <a:gd name="connsiteX4" fmla="*/ 802649 w 1089725"/>
              <a:gd name="connsiteY4" fmla="*/ 7031 h 726835"/>
              <a:gd name="connsiteX5" fmla="*/ 171027 w 1089725"/>
              <a:gd name="connsiteY5" fmla="*/ 85967 h 726835"/>
              <a:gd name="connsiteX6" fmla="*/ 7150 w 1089725"/>
              <a:gd name="connsiteY6" fmla="*/ 256007 h 726835"/>
              <a:gd name="connsiteX7" fmla="*/ 345449 w 1089725"/>
              <a:gd name="connsiteY7" fmla="*/ 652064 h 726835"/>
              <a:gd name="connsiteX8" fmla="*/ 412791 w 1089725"/>
              <a:gd name="connsiteY8" fmla="*/ 726835 h 726835"/>
              <a:gd name="connsiteX0" fmla="*/ 409002 w 1085936"/>
              <a:gd name="connsiteY0" fmla="*/ 726835 h 726835"/>
              <a:gd name="connsiteX1" fmla="*/ 554353 w 1085936"/>
              <a:gd name="connsiteY1" fmla="*/ 638158 h 726835"/>
              <a:gd name="connsiteX2" fmla="*/ 945169 w 1085936"/>
              <a:gd name="connsiteY2" fmla="*/ 549764 h 726835"/>
              <a:gd name="connsiteX3" fmla="*/ 1078895 w 1085936"/>
              <a:gd name="connsiteY3" fmla="*/ 258682 h 726835"/>
              <a:gd name="connsiteX4" fmla="*/ 798860 w 1085936"/>
              <a:gd name="connsiteY4" fmla="*/ 7031 h 726835"/>
              <a:gd name="connsiteX5" fmla="*/ 167238 w 1085936"/>
              <a:gd name="connsiteY5" fmla="*/ 85967 h 726835"/>
              <a:gd name="connsiteX6" fmla="*/ 7460 w 1085936"/>
              <a:gd name="connsiteY6" fmla="*/ 285590 h 726835"/>
              <a:gd name="connsiteX7" fmla="*/ 341660 w 1085936"/>
              <a:gd name="connsiteY7" fmla="*/ 652064 h 726835"/>
              <a:gd name="connsiteX8" fmla="*/ 409002 w 1085936"/>
              <a:gd name="connsiteY8" fmla="*/ 726835 h 726835"/>
              <a:gd name="connsiteX0" fmla="*/ 409002 w 1085936"/>
              <a:gd name="connsiteY0" fmla="*/ 726835 h 726835"/>
              <a:gd name="connsiteX1" fmla="*/ 554353 w 1085936"/>
              <a:gd name="connsiteY1" fmla="*/ 638158 h 726835"/>
              <a:gd name="connsiteX2" fmla="*/ 945169 w 1085936"/>
              <a:gd name="connsiteY2" fmla="*/ 549764 h 726835"/>
              <a:gd name="connsiteX3" fmla="*/ 1078895 w 1085936"/>
              <a:gd name="connsiteY3" fmla="*/ 258682 h 726835"/>
              <a:gd name="connsiteX4" fmla="*/ 798860 w 1085936"/>
              <a:gd name="connsiteY4" fmla="*/ 7031 h 726835"/>
              <a:gd name="connsiteX5" fmla="*/ 167238 w 1085936"/>
              <a:gd name="connsiteY5" fmla="*/ 85967 h 726835"/>
              <a:gd name="connsiteX6" fmla="*/ 7460 w 1085936"/>
              <a:gd name="connsiteY6" fmla="*/ 285590 h 726835"/>
              <a:gd name="connsiteX7" fmla="*/ 341660 w 1085936"/>
              <a:gd name="connsiteY7" fmla="*/ 652064 h 726835"/>
              <a:gd name="connsiteX8" fmla="*/ 409002 w 1085936"/>
              <a:gd name="connsiteY8" fmla="*/ 726835 h 726835"/>
              <a:gd name="connsiteX0" fmla="*/ 407340 w 1084274"/>
              <a:gd name="connsiteY0" fmla="*/ 726835 h 726835"/>
              <a:gd name="connsiteX1" fmla="*/ 552691 w 1084274"/>
              <a:gd name="connsiteY1" fmla="*/ 638158 h 726835"/>
              <a:gd name="connsiteX2" fmla="*/ 943507 w 1084274"/>
              <a:gd name="connsiteY2" fmla="*/ 549764 h 726835"/>
              <a:gd name="connsiteX3" fmla="*/ 1077233 w 1084274"/>
              <a:gd name="connsiteY3" fmla="*/ 258682 h 726835"/>
              <a:gd name="connsiteX4" fmla="*/ 797198 w 1084274"/>
              <a:gd name="connsiteY4" fmla="*/ 7031 h 726835"/>
              <a:gd name="connsiteX5" fmla="*/ 165576 w 1084274"/>
              <a:gd name="connsiteY5" fmla="*/ 85967 h 726835"/>
              <a:gd name="connsiteX6" fmla="*/ 5798 w 1084274"/>
              <a:gd name="connsiteY6" fmla="*/ 285590 h 726835"/>
              <a:gd name="connsiteX7" fmla="*/ 339998 w 1084274"/>
              <a:gd name="connsiteY7" fmla="*/ 652064 h 726835"/>
              <a:gd name="connsiteX8" fmla="*/ 407340 w 1084274"/>
              <a:gd name="connsiteY8" fmla="*/ 726835 h 726835"/>
              <a:gd name="connsiteX0" fmla="*/ 405193 w 1082127"/>
              <a:gd name="connsiteY0" fmla="*/ 726835 h 726835"/>
              <a:gd name="connsiteX1" fmla="*/ 550544 w 1082127"/>
              <a:gd name="connsiteY1" fmla="*/ 638158 h 726835"/>
              <a:gd name="connsiteX2" fmla="*/ 941360 w 1082127"/>
              <a:gd name="connsiteY2" fmla="*/ 549764 h 726835"/>
              <a:gd name="connsiteX3" fmla="*/ 1075086 w 1082127"/>
              <a:gd name="connsiteY3" fmla="*/ 258682 h 726835"/>
              <a:gd name="connsiteX4" fmla="*/ 795051 w 1082127"/>
              <a:gd name="connsiteY4" fmla="*/ 7031 h 726835"/>
              <a:gd name="connsiteX5" fmla="*/ 163429 w 1082127"/>
              <a:gd name="connsiteY5" fmla="*/ 85967 h 726835"/>
              <a:gd name="connsiteX6" fmla="*/ 5959 w 1082127"/>
              <a:gd name="connsiteY6" fmla="*/ 336874 h 726835"/>
              <a:gd name="connsiteX7" fmla="*/ 337851 w 1082127"/>
              <a:gd name="connsiteY7" fmla="*/ 652064 h 726835"/>
              <a:gd name="connsiteX8" fmla="*/ 405193 w 1082127"/>
              <a:gd name="connsiteY8" fmla="*/ 726835 h 726835"/>
              <a:gd name="connsiteX0" fmla="*/ 405097 w 1082031"/>
              <a:gd name="connsiteY0" fmla="*/ 727553 h 727553"/>
              <a:gd name="connsiteX1" fmla="*/ 550448 w 1082031"/>
              <a:gd name="connsiteY1" fmla="*/ 638876 h 727553"/>
              <a:gd name="connsiteX2" fmla="*/ 941264 w 1082031"/>
              <a:gd name="connsiteY2" fmla="*/ 550482 h 727553"/>
              <a:gd name="connsiteX3" fmla="*/ 1074990 w 1082031"/>
              <a:gd name="connsiteY3" fmla="*/ 259400 h 727553"/>
              <a:gd name="connsiteX4" fmla="*/ 794955 w 1082031"/>
              <a:gd name="connsiteY4" fmla="*/ 7749 h 727553"/>
              <a:gd name="connsiteX5" fmla="*/ 164686 w 1082031"/>
              <a:gd name="connsiteY5" fmla="*/ 81610 h 727553"/>
              <a:gd name="connsiteX6" fmla="*/ 5863 w 1082031"/>
              <a:gd name="connsiteY6" fmla="*/ 337592 h 727553"/>
              <a:gd name="connsiteX7" fmla="*/ 337755 w 1082031"/>
              <a:gd name="connsiteY7" fmla="*/ 652782 h 727553"/>
              <a:gd name="connsiteX8" fmla="*/ 405097 w 1082031"/>
              <a:gd name="connsiteY8" fmla="*/ 727553 h 727553"/>
              <a:gd name="connsiteX0" fmla="*/ 427815 w 1104749"/>
              <a:gd name="connsiteY0" fmla="*/ 727553 h 727553"/>
              <a:gd name="connsiteX1" fmla="*/ 573166 w 1104749"/>
              <a:gd name="connsiteY1" fmla="*/ 638876 h 727553"/>
              <a:gd name="connsiteX2" fmla="*/ 963982 w 1104749"/>
              <a:gd name="connsiteY2" fmla="*/ 550482 h 727553"/>
              <a:gd name="connsiteX3" fmla="*/ 1097708 w 1104749"/>
              <a:gd name="connsiteY3" fmla="*/ 259400 h 727553"/>
              <a:gd name="connsiteX4" fmla="*/ 817673 w 1104749"/>
              <a:gd name="connsiteY4" fmla="*/ 7749 h 727553"/>
              <a:gd name="connsiteX5" fmla="*/ 187404 w 1104749"/>
              <a:gd name="connsiteY5" fmla="*/ 81610 h 727553"/>
              <a:gd name="connsiteX6" fmla="*/ 4537 w 1104749"/>
              <a:gd name="connsiteY6" fmla="*/ 344274 h 727553"/>
              <a:gd name="connsiteX7" fmla="*/ 360473 w 1104749"/>
              <a:gd name="connsiteY7" fmla="*/ 652782 h 727553"/>
              <a:gd name="connsiteX8" fmla="*/ 427815 w 1104749"/>
              <a:gd name="connsiteY8" fmla="*/ 727553 h 727553"/>
              <a:gd name="connsiteX0" fmla="*/ 423278 w 1100212"/>
              <a:gd name="connsiteY0" fmla="*/ 727553 h 727553"/>
              <a:gd name="connsiteX1" fmla="*/ 568629 w 1100212"/>
              <a:gd name="connsiteY1" fmla="*/ 638876 h 727553"/>
              <a:gd name="connsiteX2" fmla="*/ 959445 w 1100212"/>
              <a:gd name="connsiteY2" fmla="*/ 550482 h 727553"/>
              <a:gd name="connsiteX3" fmla="*/ 1093171 w 1100212"/>
              <a:gd name="connsiteY3" fmla="*/ 259400 h 727553"/>
              <a:gd name="connsiteX4" fmla="*/ 813136 w 1100212"/>
              <a:gd name="connsiteY4" fmla="*/ 7749 h 727553"/>
              <a:gd name="connsiteX5" fmla="*/ 182867 w 1100212"/>
              <a:gd name="connsiteY5" fmla="*/ 81610 h 727553"/>
              <a:gd name="connsiteX6" fmla="*/ 0 w 1100212"/>
              <a:gd name="connsiteY6" fmla="*/ 344274 h 727553"/>
              <a:gd name="connsiteX7" fmla="*/ 355936 w 1100212"/>
              <a:gd name="connsiteY7" fmla="*/ 652782 h 727553"/>
              <a:gd name="connsiteX8" fmla="*/ 423278 w 1100212"/>
              <a:gd name="connsiteY8" fmla="*/ 727553 h 727553"/>
              <a:gd name="connsiteX0" fmla="*/ 423278 w 1100212"/>
              <a:gd name="connsiteY0" fmla="*/ 727553 h 727553"/>
              <a:gd name="connsiteX1" fmla="*/ 568629 w 1100212"/>
              <a:gd name="connsiteY1" fmla="*/ 638876 h 727553"/>
              <a:gd name="connsiteX2" fmla="*/ 959445 w 1100212"/>
              <a:gd name="connsiteY2" fmla="*/ 550482 h 727553"/>
              <a:gd name="connsiteX3" fmla="*/ 1093171 w 1100212"/>
              <a:gd name="connsiteY3" fmla="*/ 259400 h 727553"/>
              <a:gd name="connsiteX4" fmla="*/ 813136 w 1100212"/>
              <a:gd name="connsiteY4" fmla="*/ 7749 h 727553"/>
              <a:gd name="connsiteX5" fmla="*/ 182867 w 1100212"/>
              <a:gd name="connsiteY5" fmla="*/ 81610 h 727553"/>
              <a:gd name="connsiteX6" fmla="*/ 0 w 1100212"/>
              <a:gd name="connsiteY6" fmla="*/ 344274 h 727553"/>
              <a:gd name="connsiteX7" fmla="*/ 355936 w 1100212"/>
              <a:gd name="connsiteY7" fmla="*/ 652782 h 727553"/>
              <a:gd name="connsiteX8" fmla="*/ 423278 w 1100212"/>
              <a:gd name="connsiteY8" fmla="*/ 727553 h 727553"/>
              <a:gd name="connsiteX0" fmla="*/ 437503 w 1114437"/>
              <a:gd name="connsiteY0" fmla="*/ 727553 h 727553"/>
              <a:gd name="connsiteX1" fmla="*/ 582854 w 1114437"/>
              <a:gd name="connsiteY1" fmla="*/ 638876 h 727553"/>
              <a:gd name="connsiteX2" fmla="*/ 973670 w 1114437"/>
              <a:gd name="connsiteY2" fmla="*/ 550482 h 727553"/>
              <a:gd name="connsiteX3" fmla="*/ 1107396 w 1114437"/>
              <a:gd name="connsiteY3" fmla="*/ 259400 h 727553"/>
              <a:gd name="connsiteX4" fmla="*/ 827361 w 1114437"/>
              <a:gd name="connsiteY4" fmla="*/ 7749 h 727553"/>
              <a:gd name="connsiteX5" fmla="*/ 197092 w 1114437"/>
              <a:gd name="connsiteY5" fmla="*/ 81610 h 727553"/>
              <a:gd name="connsiteX6" fmla="*/ 0 w 1114437"/>
              <a:gd name="connsiteY6" fmla="*/ 341962 h 727553"/>
              <a:gd name="connsiteX7" fmla="*/ 370161 w 1114437"/>
              <a:gd name="connsiteY7" fmla="*/ 652782 h 727553"/>
              <a:gd name="connsiteX8" fmla="*/ 437503 w 1114437"/>
              <a:gd name="connsiteY8" fmla="*/ 727553 h 727553"/>
              <a:gd name="connsiteX0" fmla="*/ 463684 w 1140618"/>
              <a:gd name="connsiteY0" fmla="*/ 727553 h 727553"/>
              <a:gd name="connsiteX1" fmla="*/ 609035 w 1140618"/>
              <a:gd name="connsiteY1" fmla="*/ 638876 h 727553"/>
              <a:gd name="connsiteX2" fmla="*/ 999851 w 1140618"/>
              <a:gd name="connsiteY2" fmla="*/ 550482 h 727553"/>
              <a:gd name="connsiteX3" fmla="*/ 1133577 w 1140618"/>
              <a:gd name="connsiteY3" fmla="*/ 259400 h 727553"/>
              <a:gd name="connsiteX4" fmla="*/ 853542 w 1140618"/>
              <a:gd name="connsiteY4" fmla="*/ 7749 h 727553"/>
              <a:gd name="connsiteX5" fmla="*/ 223273 w 1140618"/>
              <a:gd name="connsiteY5" fmla="*/ 81610 h 727553"/>
              <a:gd name="connsiteX6" fmla="*/ 0 w 1140618"/>
              <a:gd name="connsiteY6" fmla="*/ 343816 h 727553"/>
              <a:gd name="connsiteX7" fmla="*/ 396342 w 1140618"/>
              <a:gd name="connsiteY7" fmla="*/ 652782 h 727553"/>
              <a:gd name="connsiteX8" fmla="*/ 463684 w 1140618"/>
              <a:gd name="connsiteY8" fmla="*/ 727553 h 727553"/>
              <a:gd name="connsiteX0" fmla="*/ 463684 w 1140714"/>
              <a:gd name="connsiteY0" fmla="*/ 719277 h 719277"/>
              <a:gd name="connsiteX1" fmla="*/ 609035 w 1140714"/>
              <a:gd name="connsiteY1" fmla="*/ 630600 h 719277"/>
              <a:gd name="connsiteX2" fmla="*/ 999851 w 1140714"/>
              <a:gd name="connsiteY2" fmla="*/ 542206 h 719277"/>
              <a:gd name="connsiteX3" fmla="*/ 1133577 w 1140714"/>
              <a:gd name="connsiteY3" fmla="*/ 251124 h 719277"/>
              <a:gd name="connsiteX4" fmla="*/ 852002 w 1140714"/>
              <a:gd name="connsiteY4" fmla="*/ 8636 h 719277"/>
              <a:gd name="connsiteX5" fmla="*/ 223273 w 1140714"/>
              <a:gd name="connsiteY5" fmla="*/ 73334 h 719277"/>
              <a:gd name="connsiteX6" fmla="*/ 0 w 1140714"/>
              <a:gd name="connsiteY6" fmla="*/ 335540 h 719277"/>
              <a:gd name="connsiteX7" fmla="*/ 396342 w 1140714"/>
              <a:gd name="connsiteY7" fmla="*/ 644506 h 719277"/>
              <a:gd name="connsiteX8" fmla="*/ 463684 w 1140714"/>
              <a:gd name="connsiteY8" fmla="*/ 719277 h 719277"/>
              <a:gd name="connsiteX0" fmla="*/ 463684 w 1140714"/>
              <a:gd name="connsiteY0" fmla="*/ 721380 h 721380"/>
              <a:gd name="connsiteX1" fmla="*/ 609035 w 1140714"/>
              <a:gd name="connsiteY1" fmla="*/ 632703 h 721380"/>
              <a:gd name="connsiteX2" fmla="*/ 999851 w 1140714"/>
              <a:gd name="connsiteY2" fmla="*/ 544309 h 721380"/>
              <a:gd name="connsiteX3" fmla="*/ 1133577 w 1140714"/>
              <a:gd name="connsiteY3" fmla="*/ 253227 h 721380"/>
              <a:gd name="connsiteX4" fmla="*/ 852002 w 1140714"/>
              <a:gd name="connsiteY4" fmla="*/ 10739 h 721380"/>
              <a:gd name="connsiteX5" fmla="*/ 223273 w 1140714"/>
              <a:gd name="connsiteY5" fmla="*/ 64441 h 721380"/>
              <a:gd name="connsiteX6" fmla="*/ 0 w 1140714"/>
              <a:gd name="connsiteY6" fmla="*/ 337643 h 721380"/>
              <a:gd name="connsiteX7" fmla="*/ 396342 w 1140714"/>
              <a:gd name="connsiteY7" fmla="*/ 646609 h 721380"/>
              <a:gd name="connsiteX8" fmla="*/ 463684 w 1140714"/>
              <a:gd name="connsiteY8" fmla="*/ 721380 h 721380"/>
              <a:gd name="connsiteX0" fmla="*/ 463684 w 1140714"/>
              <a:gd name="connsiteY0" fmla="*/ 721380 h 721380"/>
              <a:gd name="connsiteX1" fmla="*/ 609035 w 1140714"/>
              <a:gd name="connsiteY1" fmla="*/ 632703 h 721380"/>
              <a:gd name="connsiteX2" fmla="*/ 999851 w 1140714"/>
              <a:gd name="connsiteY2" fmla="*/ 544309 h 721380"/>
              <a:gd name="connsiteX3" fmla="*/ 1133577 w 1140714"/>
              <a:gd name="connsiteY3" fmla="*/ 253227 h 721380"/>
              <a:gd name="connsiteX4" fmla="*/ 852002 w 1140714"/>
              <a:gd name="connsiteY4" fmla="*/ 10739 h 721380"/>
              <a:gd name="connsiteX5" fmla="*/ 223273 w 1140714"/>
              <a:gd name="connsiteY5" fmla="*/ 64441 h 721380"/>
              <a:gd name="connsiteX6" fmla="*/ 0 w 1140714"/>
              <a:gd name="connsiteY6" fmla="*/ 337643 h 721380"/>
              <a:gd name="connsiteX7" fmla="*/ 396342 w 1140714"/>
              <a:gd name="connsiteY7" fmla="*/ 646609 h 721380"/>
              <a:gd name="connsiteX8" fmla="*/ 463684 w 1140714"/>
              <a:gd name="connsiteY8" fmla="*/ 721380 h 721380"/>
              <a:gd name="connsiteX0" fmla="*/ 463684 w 1138513"/>
              <a:gd name="connsiteY0" fmla="*/ 721380 h 721380"/>
              <a:gd name="connsiteX1" fmla="*/ 610575 w 1138513"/>
              <a:gd name="connsiteY1" fmla="*/ 643699 h 721380"/>
              <a:gd name="connsiteX2" fmla="*/ 999851 w 1138513"/>
              <a:gd name="connsiteY2" fmla="*/ 544309 h 721380"/>
              <a:gd name="connsiteX3" fmla="*/ 1133577 w 1138513"/>
              <a:gd name="connsiteY3" fmla="*/ 253227 h 721380"/>
              <a:gd name="connsiteX4" fmla="*/ 852002 w 1138513"/>
              <a:gd name="connsiteY4" fmla="*/ 10739 h 721380"/>
              <a:gd name="connsiteX5" fmla="*/ 223273 w 1138513"/>
              <a:gd name="connsiteY5" fmla="*/ 64441 h 721380"/>
              <a:gd name="connsiteX6" fmla="*/ 0 w 1138513"/>
              <a:gd name="connsiteY6" fmla="*/ 337643 h 721380"/>
              <a:gd name="connsiteX7" fmla="*/ 396342 w 1138513"/>
              <a:gd name="connsiteY7" fmla="*/ 646609 h 721380"/>
              <a:gd name="connsiteX8" fmla="*/ 463684 w 1138513"/>
              <a:gd name="connsiteY8" fmla="*/ 721380 h 721380"/>
              <a:gd name="connsiteX0" fmla="*/ 463684 w 1138513"/>
              <a:gd name="connsiteY0" fmla="*/ 721380 h 721380"/>
              <a:gd name="connsiteX1" fmla="*/ 610575 w 1138513"/>
              <a:gd name="connsiteY1" fmla="*/ 643699 h 721380"/>
              <a:gd name="connsiteX2" fmla="*/ 999851 w 1138513"/>
              <a:gd name="connsiteY2" fmla="*/ 544309 h 721380"/>
              <a:gd name="connsiteX3" fmla="*/ 1133577 w 1138513"/>
              <a:gd name="connsiteY3" fmla="*/ 253227 h 721380"/>
              <a:gd name="connsiteX4" fmla="*/ 852002 w 1138513"/>
              <a:gd name="connsiteY4" fmla="*/ 10739 h 721380"/>
              <a:gd name="connsiteX5" fmla="*/ 223273 w 1138513"/>
              <a:gd name="connsiteY5" fmla="*/ 64441 h 721380"/>
              <a:gd name="connsiteX6" fmla="*/ 0 w 1138513"/>
              <a:gd name="connsiteY6" fmla="*/ 337643 h 721380"/>
              <a:gd name="connsiteX7" fmla="*/ 396342 w 1138513"/>
              <a:gd name="connsiteY7" fmla="*/ 646609 h 721380"/>
              <a:gd name="connsiteX8" fmla="*/ 463684 w 1138513"/>
              <a:gd name="connsiteY8" fmla="*/ 721380 h 721380"/>
              <a:gd name="connsiteX0" fmla="*/ 463684 w 1136732"/>
              <a:gd name="connsiteY0" fmla="*/ 721380 h 721380"/>
              <a:gd name="connsiteX1" fmla="*/ 610575 w 1136732"/>
              <a:gd name="connsiteY1" fmla="*/ 643699 h 721380"/>
              <a:gd name="connsiteX2" fmla="*/ 999851 w 1136732"/>
              <a:gd name="connsiteY2" fmla="*/ 544309 h 721380"/>
              <a:gd name="connsiteX3" fmla="*/ 1133577 w 1136732"/>
              <a:gd name="connsiteY3" fmla="*/ 253227 h 721380"/>
              <a:gd name="connsiteX4" fmla="*/ 852002 w 1136732"/>
              <a:gd name="connsiteY4" fmla="*/ 10739 h 721380"/>
              <a:gd name="connsiteX5" fmla="*/ 223273 w 1136732"/>
              <a:gd name="connsiteY5" fmla="*/ 64441 h 721380"/>
              <a:gd name="connsiteX6" fmla="*/ 0 w 1136732"/>
              <a:gd name="connsiteY6" fmla="*/ 337643 h 721380"/>
              <a:gd name="connsiteX7" fmla="*/ 396342 w 1136732"/>
              <a:gd name="connsiteY7" fmla="*/ 646609 h 721380"/>
              <a:gd name="connsiteX8" fmla="*/ 463684 w 1136732"/>
              <a:gd name="connsiteY8" fmla="*/ 721380 h 721380"/>
              <a:gd name="connsiteX0" fmla="*/ 463684 w 1121891"/>
              <a:gd name="connsiteY0" fmla="*/ 721255 h 721255"/>
              <a:gd name="connsiteX1" fmla="*/ 610575 w 1121891"/>
              <a:gd name="connsiteY1" fmla="*/ 643574 h 721255"/>
              <a:gd name="connsiteX2" fmla="*/ 999851 w 1121891"/>
              <a:gd name="connsiteY2" fmla="*/ 544184 h 721255"/>
              <a:gd name="connsiteX3" fmla="*/ 1118177 w 1121891"/>
              <a:gd name="connsiteY3" fmla="*/ 251269 h 721255"/>
              <a:gd name="connsiteX4" fmla="*/ 852002 w 1121891"/>
              <a:gd name="connsiteY4" fmla="*/ 10614 h 721255"/>
              <a:gd name="connsiteX5" fmla="*/ 223273 w 1121891"/>
              <a:gd name="connsiteY5" fmla="*/ 64316 h 721255"/>
              <a:gd name="connsiteX6" fmla="*/ 0 w 1121891"/>
              <a:gd name="connsiteY6" fmla="*/ 337518 h 721255"/>
              <a:gd name="connsiteX7" fmla="*/ 396342 w 1121891"/>
              <a:gd name="connsiteY7" fmla="*/ 646484 h 721255"/>
              <a:gd name="connsiteX8" fmla="*/ 463684 w 1121891"/>
              <a:gd name="connsiteY8" fmla="*/ 721255 h 721255"/>
              <a:gd name="connsiteX0" fmla="*/ 463684 w 1123864"/>
              <a:gd name="connsiteY0" fmla="*/ 721255 h 721255"/>
              <a:gd name="connsiteX1" fmla="*/ 610575 w 1123864"/>
              <a:gd name="connsiteY1" fmla="*/ 643574 h 721255"/>
              <a:gd name="connsiteX2" fmla="*/ 999851 w 1123864"/>
              <a:gd name="connsiteY2" fmla="*/ 549682 h 721255"/>
              <a:gd name="connsiteX3" fmla="*/ 1118177 w 1123864"/>
              <a:gd name="connsiteY3" fmla="*/ 251269 h 721255"/>
              <a:gd name="connsiteX4" fmla="*/ 852002 w 1123864"/>
              <a:gd name="connsiteY4" fmla="*/ 10614 h 721255"/>
              <a:gd name="connsiteX5" fmla="*/ 223273 w 1123864"/>
              <a:gd name="connsiteY5" fmla="*/ 64316 h 721255"/>
              <a:gd name="connsiteX6" fmla="*/ 0 w 1123864"/>
              <a:gd name="connsiteY6" fmla="*/ 337518 h 721255"/>
              <a:gd name="connsiteX7" fmla="*/ 396342 w 1123864"/>
              <a:gd name="connsiteY7" fmla="*/ 646484 h 721255"/>
              <a:gd name="connsiteX8" fmla="*/ 463684 w 1123864"/>
              <a:gd name="connsiteY8" fmla="*/ 721255 h 721255"/>
              <a:gd name="connsiteX0" fmla="*/ 463684 w 1123864"/>
              <a:gd name="connsiteY0" fmla="*/ 721255 h 721255"/>
              <a:gd name="connsiteX1" fmla="*/ 610575 w 1123864"/>
              <a:gd name="connsiteY1" fmla="*/ 643574 h 721255"/>
              <a:gd name="connsiteX2" fmla="*/ 999851 w 1123864"/>
              <a:gd name="connsiteY2" fmla="*/ 549682 h 721255"/>
              <a:gd name="connsiteX3" fmla="*/ 1118177 w 1123864"/>
              <a:gd name="connsiteY3" fmla="*/ 251269 h 721255"/>
              <a:gd name="connsiteX4" fmla="*/ 852002 w 1123864"/>
              <a:gd name="connsiteY4" fmla="*/ 10614 h 721255"/>
              <a:gd name="connsiteX5" fmla="*/ 223273 w 1123864"/>
              <a:gd name="connsiteY5" fmla="*/ 64316 h 721255"/>
              <a:gd name="connsiteX6" fmla="*/ 0 w 1123864"/>
              <a:gd name="connsiteY6" fmla="*/ 337518 h 721255"/>
              <a:gd name="connsiteX7" fmla="*/ 396342 w 1123864"/>
              <a:gd name="connsiteY7" fmla="*/ 646484 h 721255"/>
              <a:gd name="connsiteX8" fmla="*/ 463684 w 1123864"/>
              <a:gd name="connsiteY8" fmla="*/ 721255 h 721255"/>
              <a:gd name="connsiteX0" fmla="*/ 463684 w 1123354"/>
              <a:gd name="connsiteY0" fmla="*/ 721255 h 721255"/>
              <a:gd name="connsiteX1" fmla="*/ 610575 w 1123354"/>
              <a:gd name="connsiteY1" fmla="*/ 643574 h 721255"/>
              <a:gd name="connsiteX2" fmla="*/ 999851 w 1123354"/>
              <a:gd name="connsiteY2" fmla="*/ 549682 h 721255"/>
              <a:gd name="connsiteX3" fmla="*/ 1118177 w 1123354"/>
              <a:gd name="connsiteY3" fmla="*/ 251269 h 721255"/>
              <a:gd name="connsiteX4" fmla="*/ 852002 w 1123354"/>
              <a:gd name="connsiteY4" fmla="*/ 10614 h 721255"/>
              <a:gd name="connsiteX5" fmla="*/ 223273 w 1123354"/>
              <a:gd name="connsiteY5" fmla="*/ 64316 h 721255"/>
              <a:gd name="connsiteX6" fmla="*/ 0 w 1123354"/>
              <a:gd name="connsiteY6" fmla="*/ 337518 h 721255"/>
              <a:gd name="connsiteX7" fmla="*/ 396342 w 1123354"/>
              <a:gd name="connsiteY7" fmla="*/ 646484 h 721255"/>
              <a:gd name="connsiteX8" fmla="*/ 463684 w 1123354"/>
              <a:gd name="connsiteY8" fmla="*/ 721255 h 721255"/>
              <a:gd name="connsiteX0" fmla="*/ 411324 w 1070994"/>
              <a:gd name="connsiteY0" fmla="*/ 721255 h 721255"/>
              <a:gd name="connsiteX1" fmla="*/ 558215 w 1070994"/>
              <a:gd name="connsiteY1" fmla="*/ 643574 h 721255"/>
              <a:gd name="connsiteX2" fmla="*/ 947491 w 1070994"/>
              <a:gd name="connsiteY2" fmla="*/ 549682 h 721255"/>
              <a:gd name="connsiteX3" fmla="*/ 1065817 w 1070994"/>
              <a:gd name="connsiteY3" fmla="*/ 251269 h 721255"/>
              <a:gd name="connsiteX4" fmla="*/ 799642 w 1070994"/>
              <a:gd name="connsiteY4" fmla="*/ 10614 h 721255"/>
              <a:gd name="connsiteX5" fmla="*/ 170913 w 1070994"/>
              <a:gd name="connsiteY5" fmla="*/ 64316 h 721255"/>
              <a:gd name="connsiteX6" fmla="*/ 0 w 1070994"/>
              <a:gd name="connsiteY6" fmla="*/ 339351 h 721255"/>
              <a:gd name="connsiteX7" fmla="*/ 343982 w 1070994"/>
              <a:gd name="connsiteY7" fmla="*/ 646484 h 721255"/>
              <a:gd name="connsiteX8" fmla="*/ 411324 w 1070994"/>
              <a:gd name="connsiteY8" fmla="*/ 721255 h 721255"/>
              <a:gd name="connsiteX0" fmla="*/ 391304 w 1050974"/>
              <a:gd name="connsiteY0" fmla="*/ 721255 h 721255"/>
              <a:gd name="connsiteX1" fmla="*/ 538195 w 1050974"/>
              <a:gd name="connsiteY1" fmla="*/ 643574 h 721255"/>
              <a:gd name="connsiteX2" fmla="*/ 927471 w 1050974"/>
              <a:gd name="connsiteY2" fmla="*/ 549682 h 721255"/>
              <a:gd name="connsiteX3" fmla="*/ 1045797 w 1050974"/>
              <a:gd name="connsiteY3" fmla="*/ 251269 h 721255"/>
              <a:gd name="connsiteX4" fmla="*/ 779622 w 1050974"/>
              <a:gd name="connsiteY4" fmla="*/ 10614 h 721255"/>
              <a:gd name="connsiteX5" fmla="*/ 150893 w 1050974"/>
              <a:gd name="connsiteY5" fmla="*/ 64316 h 721255"/>
              <a:gd name="connsiteX6" fmla="*/ 0 w 1050974"/>
              <a:gd name="connsiteY6" fmla="*/ 339351 h 721255"/>
              <a:gd name="connsiteX7" fmla="*/ 323962 w 1050974"/>
              <a:gd name="connsiteY7" fmla="*/ 646484 h 721255"/>
              <a:gd name="connsiteX8" fmla="*/ 391304 w 1050974"/>
              <a:gd name="connsiteY8" fmla="*/ 721255 h 721255"/>
              <a:gd name="connsiteX0" fmla="*/ 391304 w 1050974"/>
              <a:gd name="connsiteY0" fmla="*/ 721255 h 721255"/>
              <a:gd name="connsiteX1" fmla="*/ 538195 w 1050974"/>
              <a:gd name="connsiteY1" fmla="*/ 643574 h 721255"/>
              <a:gd name="connsiteX2" fmla="*/ 927471 w 1050974"/>
              <a:gd name="connsiteY2" fmla="*/ 549682 h 721255"/>
              <a:gd name="connsiteX3" fmla="*/ 1045797 w 1050974"/>
              <a:gd name="connsiteY3" fmla="*/ 251269 h 721255"/>
              <a:gd name="connsiteX4" fmla="*/ 779622 w 1050974"/>
              <a:gd name="connsiteY4" fmla="*/ 10614 h 721255"/>
              <a:gd name="connsiteX5" fmla="*/ 150893 w 1050974"/>
              <a:gd name="connsiteY5" fmla="*/ 64316 h 721255"/>
              <a:gd name="connsiteX6" fmla="*/ 0 w 1050974"/>
              <a:gd name="connsiteY6" fmla="*/ 339351 h 721255"/>
              <a:gd name="connsiteX7" fmla="*/ 323962 w 1050974"/>
              <a:gd name="connsiteY7" fmla="*/ 646484 h 721255"/>
              <a:gd name="connsiteX8" fmla="*/ 391304 w 1050974"/>
              <a:gd name="connsiteY8" fmla="*/ 721255 h 721255"/>
              <a:gd name="connsiteX0" fmla="*/ 391304 w 1050974"/>
              <a:gd name="connsiteY0" fmla="*/ 723864 h 723864"/>
              <a:gd name="connsiteX1" fmla="*/ 538195 w 1050974"/>
              <a:gd name="connsiteY1" fmla="*/ 646183 h 723864"/>
              <a:gd name="connsiteX2" fmla="*/ 927471 w 1050974"/>
              <a:gd name="connsiteY2" fmla="*/ 552291 h 723864"/>
              <a:gd name="connsiteX3" fmla="*/ 1045797 w 1050974"/>
              <a:gd name="connsiteY3" fmla="*/ 253878 h 723864"/>
              <a:gd name="connsiteX4" fmla="*/ 779622 w 1050974"/>
              <a:gd name="connsiteY4" fmla="*/ 13223 h 723864"/>
              <a:gd name="connsiteX5" fmla="*/ 201713 w 1050974"/>
              <a:gd name="connsiteY5" fmla="*/ 55929 h 723864"/>
              <a:gd name="connsiteX6" fmla="*/ 0 w 1050974"/>
              <a:gd name="connsiteY6" fmla="*/ 341960 h 723864"/>
              <a:gd name="connsiteX7" fmla="*/ 323962 w 1050974"/>
              <a:gd name="connsiteY7" fmla="*/ 649093 h 723864"/>
              <a:gd name="connsiteX8" fmla="*/ 391304 w 1050974"/>
              <a:gd name="connsiteY8" fmla="*/ 723864 h 723864"/>
              <a:gd name="connsiteX0" fmla="*/ 391304 w 1050974"/>
              <a:gd name="connsiteY0" fmla="*/ 722931 h 722931"/>
              <a:gd name="connsiteX1" fmla="*/ 538195 w 1050974"/>
              <a:gd name="connsiteY1" fmla="*/ 645250 h 722931"/>
              <a:gd name="connsiteX2" fmla="*/ 927471 w 1050974"/>
              <a:gd name="connsiteY2" fmla="*/ 551358 h 722931"/>
              <a:gd name="connsiteX3" fmla="*/ 1045797 w 1050974"/>
              <a:gd name="connsiteY3" fmla="*/ 252945 h 722931"/>
              <a:gd name="connsiteX4" fmla="*/ 779622 w 1050974"/>
              <a:gd name="connsiteY4" fmla="*/ 12290 h 722931"/>
              <a:gd name="connsiteX5" fmla="*/ 215573 w 1050974"/>
              <a:gd name="connsiteY5" fmla="*/ 58661 h 722931"/>
              <a:gd name="connsiteX6" fmla="*/ 0 w 1050974"/>
              <a:gd name="connsiteY6" fmla="*/ 341027 h 722931"/>
              <a:gd name="connsiteX7" fmla="*/ 323962 w 1050974"/>
              <a:gd name="connsiteY7" fmla="*/ 648160 h 722931"/>
              <a:gd name="connsiteX8" fmla="*/ 391304 w 1050974"/>
              <a:gd name="connsiteY8" fmla="*/ 722931 h 722931"/>
              <a:gd name="connsiteX0" fmla="*/ 382064 w 1041734"/>
              <a:gd name="connsiteY0" fmla="*/ 722931 h 722931"/>
              <a:gd name="connsiteX1" fmla="*/ 528955 w 1041734"/>
              <a:gd name="connsiteY1" fmla="*/ 645250 h 722931"/>
              <a:gd name="connsiteX2" fmla="*/ 918231 w 1041734"/>
              <a:gd name="connsiteY2" fmla="*/ 551358 h 722931"/>
              <a:gd name="connsiteX3" fmla="*/ 1036557 w 1041734"/>
              <a:gd name="connsiteY3" fmla="*/ 252945 h 722931"/>
              <a:gd name="connsiteX4" fmla="*/ 770382 w 1041734"/>
              <a:gd name="connsiteY4" fmla="*/ 12290 h 722931"/>
              <a:gd name="connsiteX5" fmla="*/ 206333 w 1041734"/>
              <a:gd name="connsiteY5" fmla="*/ 58661 h 722931"/>
              <a:gd name="connsiteX6" fmla="*/ 0 w 1041734"/>
              <a:gd name="connsiteY6" fmla="*/ 342860 h 722931"/>
              <a:gd name="connsiteX7" fmla="*/ 314722 w 1041734"/>
              <a:gd name="connsiteY7" fmla="*/ 648160 h 722931"/>
              <a:gd name="connsiteX8" fmla="*/ 382064 w 1041734"/>
              <a:gd name="connsiteY8" fmla="*/ 722931 h 722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1734" h="722931">
                <a:moveTo>
                  <a:pt x="382064" y="722931"/>
                </a:moveTo>
                <a:cubicBezTo>
                  <a:pt x="406019" y="660055"/>
                  <a:pt x="439594" y="666515"/>
                  <a:pt x="528955" y="645250"/>
                </a:cubicBezTo>
                <a:cubicBezTo>
                  <a:pt x="618316" y="623985"/>
                  <a:pt x="833631" y="616742"/>
                  <a:pt x="918231" y="551358"/>
                </a:cubicBezTo>
                <a:cubicBezTo>
                  <a:pt x="1002831" y="485974"/>
                  <a:pt x="1059658" y="370279"/>
                  <a:pt x="1036557" y="252945"/>
                </a:cubicBezTo>
                <a:cubicBezTo>
                  <a:pt x="1013456" y="135611"/>
                  <a:pt x="908753" y="44671"/>
                  <a:pt x="770382" y="12290"/>
                </a:cubicBezTo>
                <a:cubicBezTo>
                  <a:pt x="632011" y="-20091"/>
                  <a:pt x="338916" y="17165"/>
                  <a:pt x="206333" y="58661"/>
                </a:cubicBezTo>
                <a:cubicBezTo>
                  <a:pt x="73750" y="100157"/>
                  <a:pt x="1822" y="199023"/>
                  <a:pt x="0" y="342860"/>
                </a:cubicBezTo>
                <a:cubicBezTo>
                  <a:pt x="27105" y="498943"/>
                  <a:pt x="87932" y="573770"/>
                  <a:pt x="314722" y="648160"/>
                </a:cubicBezTo>
                <a:cubicBezTo>
                  <a:pt x="367872" y="666162"/>
                  <a:pt x="382064" y="722931"/>
                  <a:pt x="382064" y="722931"/>
                </a:cubicBezTo>
                <a:close/>
              </a:path>
            </a:pathLst>
          </a:custGeom>
          <a:noFill/>
          <a:ln w="19050" cap="flat">
            <a:solidFill>
              <a:schemeClr val="tx1"/>
            </a:solidFill>
            <a:prstDash val="solid"/>
            <a:miter/>
          </a:ln>
        </p:spPr>
        <p:txBody>
          <a:bodyPr rtlCol="0" anchor="ctr"/>
          <a:lstStyle/>
          <a:p>
            <a:endParaRPr lang="en-US"/>
          </a:p>
        </p:txBody>
      </p:sp>
    </p:spTree>
    <p:extLst>
      <p:ext uri="{BB962C8B-B14F-4D97-AF65-F5344CB8AC3E}">
        <p14:creationId xmlns:p14="http://schemas.microsoft.com/office/powerpoint/2010/main" val="4694666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06D441F-9FBB-4F90-987A-39793DE0E7A0}"/>
              </a:ext>
            </a:extLst>
          </p:cNvPr>
          <p:cNvSpPr>
            <a:spLocks noGrp="1"/>
          </p:cNvSpPr>
          <p:nvPr>
            <p:ph type="dt" sz="half" idx="10"/>
          </p:nvPr>
        </p:nvSpPr>
        <p:spPr/>
        <p:txBody>
          <a:bodyPr/>
          <a:lstStyle/>
          <a:p>
            <a:fld id="{C1691109-F4F8-4597-962C-A4F4B7960636}" type="datetimeFigureOut">
              <a:rPr lang="en-US" smtClean="0"/>
              <a:t>3/6/2024</a:t>
            </a:fld>
            <a:endParaRPr lang="en-US"/>
          </a:p>
        </p:txBody>
      </p:sp>
      <p:sp>
        <p:nvSpPr>
          <p:cNvPr id="3" name="Footer Placeholder 2">
            <a:extLst>
              <a:ext uri="{FF2B5EF4-FFF2-40B4-BE49-F238E27FC236}">
                <a16:creationId xmlns:a16="http://schemas.microsoft.com/office/drawing/2014/main" id="{53C92B1E-8D5D-45CA-9A8B-53E3B7FEC48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1489E71-49A9-4CE9-AD1D-780A876BC35A}"/>
              </a:ext>
            </a:extLst>
          </p:cNvPr>
          <p:cNvSpPr>
            <a:spLocks noGrp="1"/>
          </p:cNvSpPr>
          <p:nvPr>
            <p:ph type="sldNum" sz="quarter" idx="12"/>
          </p:nvPr>
        </p:nvSpPr>
        <p:spPr/>
        <p:txBody>
          <a:bodyPr/>
          <a:lstStyle/>
          <a:p>
            <a:fld id="{7C7FAD9F-AEE9-406E-B720-57D2B9DB2816}" type="slidenum">
              <a:rPr lang="en-US" smtClean="0"/>
              <a:t>‹#›</a:t>
            </a:fld>
            <a:endParaRPr lang="en-US"/>
          </a:p>
        </p:txBody>
      </p:sp>
    </p:spTree>
    <p:extLst>
      <p:ext uri="{BB962C8B-B14F-4D97-AF65-F5344CB8AC3E}">
        <p14:creationId xmlns:p14="http://schemas.microsoft.com/office/powerpoint/2010/main" val="14870518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B4053A-B2EE-4E20-9723-6BB0BBD500FD}"/>
              </a:ext>
            </a:extLst>
          </p:cNvPr>
          <p:cNvSpPr>
            <a:spLocks noGrp="1"/>
          </p:cNvSpPr>
          <p:nvPr>
            <p:ph type="title"/>
          </p:nvPr>
        </p:nvSpPr>
        <p:spPr>
          <a:xfrm>
            <a:off x="839788" y="553272"/>
            <a:ext cx="3932237" cy="1732727"/>
          </a:xfrm>
        </p:spPr>
        <p:txBody>
          <a:bodyPr anchor="b">
            <a:normAutofit/>
          </a:bodyPr>
          <a:lstStyle>
            <a:lvl1pPr>
              <a:defRPr sz="36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7B065AB-0DF3-4C86-AB5F-EB65021FDB99}"/>
              </a:ext>
            </a:extLst>
          </p:cNvPr>
          <p:cNvSpPr>
            <a:spLocks noGrp="1"/>
          </p:cNvSpPr>
          <p:nvPr>
            <p:ph idx="1"/>
          </p:nvPr>
        </p:nvSpPr>
        <p:spPr>
          <a:xfrm>
            <a:off x="5415642" y="987425"/>
            <a:ext cx="5939745"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E2D99FAE-8825-466D-9F1E-3B7BAED2C05B}"/>
              </a:ext>
            </a:extLst>
          </p:cNvPr>
          <p:cNvSpPr>
            <a:spLocks noGrp="1"/>
          </p:cNvSpPr>
          <p:nvPr>
            <p:ph type="body" sz="half" idx="2"/>
          </p:nvPr>
        </p:nvSpPr>
        <p:spPr>
          <a:xfrm>
            <a:off x="839788" y="2368550"/>
            <a:ext cx="3932237" cy="3500438"/>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93A6375-677F-4A58-B98D-18F3DEF8E623}"/>
              </a:ext>
            </a:extLst>
          </p:cNvPr>
          <p:cNvSpPr>
            <a:spLocks noGrp="1"/>
          </p:cNvSpPr>
          <p:nvPr>
            <p:ph type="dt" sz="half" idx="10"/>
          </p:nvPr>
        </p:nvSpPr>
        <p:spPr/>
        <p:txBody>
          <a:bodyPr/>
          <a:lstStyle/>
          <a:p>
            <a:fld id="{C1691109-F4F8-4597-962C-A4F4B7960636}" type="datetimeFigureOut">
              <a:rPr lang="en-US" smtClean="0"/>
              <a:t>3/6/2024</a:t>
            </a:fld>
            <a:endParaRPr lang="en-US"/>
          </a:p>
        </p:txBody>
      </p:sp>
      <p:sp>
        <p:nvSpPr>
          <p:cNvPr id="6" name="Footer Placeholder 5">
            <a:extLst>
              <a:ext uri="{FF2B5EF4-FFF2-40B4-BE49-F238E27FC236}">
                <a16:creationId xmlns:a16="http://schemas.microsoft.com/office/drawing/2014/main" id="{E6B40F2C-7AE7-481B-856A-B3E26AE8B91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1E7C48C-9BD9-41CB-915E-A905B8869B70}"/>
              </a:ext>
            </a:extLst>
          </p:cNvPr>
          <p:cNvSpPr>
            <a:spLocks noGrp="1"/>
          </p:cNvSpPr>
          <p:nvPr>
            <p:ph type="sldNum" sz="quarter" idx="12"/>
          </p:nvPr>
        </p:nvSpPr>
        <p:spPr/>
        <p:txBody>
          <a:bodyPr/>
          <a:lstStyle/>
          <a:p>
            <a:fld id="{7C7FAD9F-AEE9-406E-B720-57D2B9DB2816}" type="slidenum">
              <a:rPr lang="en-US" smtClean="0"/>
              <a:t>‹#›</a:t>
            </a:fld>
            <a:endParaRPr lang="en-US"/>
          </a:p>
        </p:txBody>
      </p:sp>
    </p:spTree>
    <p:extLst>
      <p:ext uri="{BB962C8B-B14F-4D97-AF65-F5344CB8AC3E}">
        <p14:creationId xmlns:p14="http://schemas.microsoft.com/office/powerpoint/2010/main" val="13403148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1B6DE4-025D-4D93-A5D0-FB45897207DA}"/>
              </a:ext>
            </a:extLst>
          </p:cNvPr>
          <p:cNvSpPr>
            <a:spLocks noGrp="1"/>
          </p:cNvSpPr>
          <p:nvPr>
            <p:ph type="title"/>
          </p:nvPr>
        </p:nvSpPr>
        <p:spPr>
          <a:xfrm>
            <a:off x="839788" y="615915"/>
            <a:ext cx="3932237" cy="1670085"/>
          </a:xfrm>
        </p:spPr>
        <p:txBody>
          <a:bodyPr anchor="b">
            <a:normAutofit/>
          </a:bodyPr>
          <a:lstStyle>
            <a:lvl1pPr>
              <a:defRPr sz="36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9993EE21-471F-4B7B-B7AF-192243A1278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D146B769-8E40-42E6-8F62-C4347B0CE929}"/>
              </a:ext>
            </a:extLst>
          </p:cNvPr>
          <p:cNvSpPr>
            <a:spLocks noGrp="1"/>
          </p:cNvSpPr>
          <p:nvPr>
            <p:ph type="body" sz="half" idx="2"/>
          </p:nvPr>
        </p:nvSpPr>
        <p:spPr>
          <a:xfrm>
            <a:off x="839788" y="2365744"/>
            <a:ext cx="3932237" cy="3503244"/>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7384DC6-1AA3-4779-8EDF-F4A877508EE3}"/>
              </a:ext>
            </a:extLst>
          </p:cNvPr>
          <p:cNvSpPr>
            <a:spLocks noGrp="1"/>
          </p:cNvSpPr>
          <p:nvPr>
            <p:ph type="dt" sz="half" idx="10"/>
          </p:nvPr>
        </p:nvSpPr>
        <p:spPr/>
        <p:txBody>
          <a:bodyPr/>
          <a:lstStyle/>
          <a:p>
            <a:fld id="{C1691109-F4F8-4597-962C-A4F4B7960636}" type="datetimeFigureOut">
              <a:rPr lang="en-US" smtClean="0"/>
              <a:t>3/6/2024</a:t>
            </a:fld>
            <a:endParaRPr lang="en-US"/>
          </a:p>
        </p:txBody>
      </p:sp>
      <p:sp>
        <p:nvSpPr>
          <p:cNvPr id="6" name="Footer Placeholder 5">
            <a:extLst>
              <a:ext uri="{FF2B5EF4-FFF2-40B4-BE49-F238E27FC236}">
                <a16:creationId xmlns:a16="http://schemas.microsoft.com/office/drawing/2014/main" id="{CD47F83E-FAF9-43E1-95CC-6F4EDD76B3C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23D8C7B-B211-4BAF-9C05-09CF993B0DA2}"/>
              </a:ext>
            </a:extLst>
          </p:cNvPr>
          <p:cNvSpPr>
            <a:spLocks noGrp="1"/>
          </p:cNvSpPr>
          <p:nvPr>
            <p:ph type="sldNum" sz="quarter" idx="12"/>
          </p:nvPr>
        </p:nvSpPr>
        <p:spPr/>
        <p:txBody>
          <a:bodyPr/>
          <a:lstStyle/>
          <a:p>
            <a:fld id="{7C7FAD9F-AEE9-406E-B720-57D2B9DB2816}" type="slidenum">
              <a:rPr lang="en-US" smtClean="0"/>
              <a:t>‹#›</a:t>
            </a:fld>
            <a:endParaRPr lang="en-US"/>
          </a:p>
        </p:txBody>
      </p:sp>
    </p:spTree>
    <p:extLst>
      <p:ext uri="{BB962C8B-B14F-4D97-AF65-F5344CB8AC3E}">
        <p14:creationId xmlns:p14="http://schemas.microsoft.com/office/powerpoint/2010/main" val="33629962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FAAE2DA9-9BAF-4D46-BC97-20425C5321FD}"/>
              </a:ext>
            </a:extLst>
          </p:cNvPr>
          <p:cNvSpPr/>
          <p:nvPr/>
        </p:nvSpPr>
        <p:spPr>
          <a:xfrm>
            <a:off x="372926" y="367993"/>
            <a:ext cx="11499601" cy="6203902"/>
          </a:xfrm>
          <a:custGeom>
            <a:avLst/>
            <a:gdLst>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5021779 w 11499601"/>
              <a:gd name="connsiteY9" fmla="*/ 5958809 h 6250474"/>
              <a:gd name="connsiteX10" fmla="*/ 5021779 w 11499601"/>
              <a:gd name="connsiteY10" fmla="*/ 5972741 h 6250474"/>
              <a:gd name="connsiteX11" fmla="*/ 3239306 w 11499601"/>
              <a:gd name="connsiteY11" fmla="*/ 5972741 h 6250474"/>
              <a:gd name="connsiteX12" fmla="*/ 3217554 w 11499601"/>
              <a:gd name="connsiteY12" fmla="*/ 6005912 h 6250474"/>
              <a:gd name="connsiteX13" fmla="*/ 3219866 w 11499601"/>
              <a:gd name="connsiteY13" fmla="*/ 6250474 h 6250474"/>
              <a:gd name="connsiteX14" fmla="*/ 2855432 w 11499601"/>
              <a:gd name="connsiteY14" fmla="*/ 6045972 h 6250474"/>
              <a:gd name="connsiteX15" fmla="*/ 2785655 w 11499601"/>
              <a:gd name="connsiteY15" fmla="*/ 5972741 h 6250474"/>
              <a:gd name="connsiteX16" fmla="*/ 2321880 w 11499601"/>
              <a:gd name="connsiteY16" fmla="*/ 5972741 h 6250474"/>
              <a:gd name="connsiteX17" fmla="*/ 2321880 w 11499601"/>
              <a:gd name="connsiteY17" fmla="*/ 5943328 h 6250474"/>
              <a:gd name="connsiteX18" fmla="*/ 2161451 w 11499601"/>
              <a:gd name="connsiteY18" fmla="*/ 5941720 h 6250474"/>
              <a:gd name="connsiteX19" fmla="*/ 1884575 w 11499601"/>
              <a:gd name="connsiteY19" fmla="*/ 5937508 h 6250474"/>
              <a:gd name="connsiteX20" fmla="*/ 1731597 w 11499601"/>
              <a:gd name="connsiteY20" fmla="*/ 5934968 h 6250474"/>
              <a:gd name="connsiteX21" fmla="*/ 1588500 w 11499601"/>
              <a:gd name="connsiteY21" fmla="*/ 5940418 h 6250474"/>
              <a:gd name="connsiteX22" fmla="*/ 671167 w 11499601"/>
              <a:gd name="connsiteY22" fmla="*/ 5948382 h 6250474"/>
              <a:gd name="connsiteX23" fmla="*/ 94741 w 11499601"/>
              <a:gd name="connsiteY23" fmla="*/ 5957415 h 6250474"/>
              <a:gd name="connsiteX24" fmla="*/ 37859 w 11499601"/>
              <a:gd name="connsiteY24" fmla="*/ 5876060 h 6250474"/>
              <a:gd name="connsiteX25" fmla="*/ 28975 w 11499601"/>
              <a:gd name="connsiteY25" fmla="*/ 2606888 h 6250474"/>
              <a:gd name="connsiteX26" fmla="*/ 33539 w 11499601"/>
              <a:gd name="connsiteY26" fmla="*/ 59860 h 6250474"/>
              <a:gd name="connsiteX27" fmla="*/ 39830 w 11499601"/>
              <a:gd name="connsiteY27" fmla="*/ 42028 h 6250474"/>
              <a:gd name="connsiteX28" fmla="*/ 88659 w 11499601"/>
              <a:gd name="connsiteY28" fmla="*/ 37282 h 6250474"/>
              <a:gd name="connsiteX29" fmla="*/ 301554 w 11499601"/>
              <a:gd name="connsiteY29" fmla="*/ 37282 h 6250474"/>
              <a:gd name="connsiteX30" fmla="*/ 416464 w 11499601"/>
              <a:gd name="connsiteY30" fmla="*/ 30725 h 6250474"/>
              <a:gd name="connsiteX31" fmla="*/ 907723 w 11499601"/>
              <a:gd name="connsiteY31" fmla="*/ 24269 h 6250474"/>
              <a:gd name="connsiteX32" fmla="*/ 3989089 w 11499601"/>
              <a:gd name="connsiteY32" fmla="*/ 29653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5021779 w 11499601"/>
              <a:gd name="connsiteY9" fmla="*/ 5958809 h 6250474"/>
              <a:gd name="connsiteX10" fmla="*/ 5021779 w 11499601"/>
              <a:gd name="connsiteY10" fmla="*/ 5972741 h 6250474"/>
              <a:gd name="connsiteX11" fmla="*/ 3239306 w 11499601"/>
              <a:gd name="connsiteY11" fmla="*/ 5972741 h 6250474"/>
              <a:gd name="connsiteX12" fmla="*/ 3217554 w 11499601"/>
              <a:gd name="connsiteY12" fmla="*/ 6005912 h 6250474"/>
              <a:gd name="connsiteX13" fmla="*/ 3219866 w 11499601"/>
              <a:gd name="connsiteY13" fmla="*/ 6250474 h 6250474"/>
              <a:gd name="connsiteX14" fmla="*/ 2855432 w 11499601"/>
              <a:gd name="connsiteY14" fmla="*/ 6045972 h 6250474"/>
              <a:gd name="connsiteX15" fmla="*/ 2785655 w 11499601"/>
              <a:gd name="connsiteY15" fmla="*/ 5972741 h 6250474"/>
              <a:gd name="connsiteX16" fmla="*/ 2321880 w 11499601"/>
              <a:gd name="connsiteY16" fmla="*/ 5972741 h 6250474"/>
              <a:gd name="connsiteX17" fmla="*/ 2161451 w 11499601"/>
              <a:gd name="connsiteY17" fmla="*/ 5941720 h 6250474"/>
              <a:gd name="connsiteX18" fmla="*/ 1884575 w 11499601"/>
              <a:gd name="connsiteY18" fmla="*/ 5937508 h 6250474"/>
              <a:gd name="connsiteX19" fmla="*/ 1731597 w 11499601"/>
              <a:gd name="connsiteY19" fmla="*/ 5934968 h 6250474"/>
              <a:gd name="connsiteX20" fmla="*/ 1588500 w 11499601"/>
              <a:gd name="connsiteY20" fmla="*/ 5940418 h 6250474"/>
              <a:gd name="connsiteX21" fmla="*/ 671167 w 11499601"/>
              <a:gd name="connsiteY21" fmla="*/ 5948382 h 6250474"/>
              <a:gd name="connsiteX22" fmla="*/ 94741 w 11499601"/>
              <a:gd name="connsiteY22" fmla="*/ 5957415 h 6250474"/>
              <a:gd name="connsiteX23" fmla="*/ 37859 w 11499601"/>
              <a:gd name="connsiteY23" fmla="*/ 5876060 h 6250474"/>
              <a:gd name="connsiteX24" fmla="*/ 28975 w 11499601"/>
              <a:gd name="connsiteY24" fmla="*/ 2606888 h 6250474"/>
              <a:gd name="connsiteX25" fmla="*/ 33539 w 11499601"/>
              <a:gd name="connsiteY25" fmla="*/ 59860 h 6250474"/>
              <a:gd name="connsiteX26" fmla="*/ 39830 w 11499601"/>
              <a:gd name="connsiteY26" fmla="*/ 42028 h 6250474"/>
              <a:gd name="connsiteX27" fmla="*/ 88659 w 11499601"/>
              <a:gd name="connsiteY27" fmla="*/ 37282 h 6250474"/>
              <a:gd name="connsiteX28" fmla="*/ 301554 w 11499601"/>
              <a:gd name="connsiteY28" fmla="*/ 37282 h 6250474"/>
              <a:gd name="connsiteX29" fmla="*/ 416464 w 11499601"/>
              <a:gd name="connsiteY29" fmla="*/ 30725 h 6250474"/>
              <a:gd name="connsiteX30" fmla="*/ 907723 w 11499601"/>
              <a:gd name="connsiteY30" fmla="*/ 24269 h 6250474"/>
              <a:gd name="connsiteX31" fmla="*/ 3989089 w 11499601"/>
              <a:gd name="connsiteY31" fmla="*/ 29653 h 6250474"/>
              <a:gd name="connsiteX32" fmla="*/ 9680053 w 11499601"/>
              <a:gd name="connsiteY32"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5021779 w 11499601"/>
              <a:gd name="connsiteY9" fmla="*/ 5958809 h 6250474"/>
              <a:gd name="connsiteX10" fmla="*/ 5021779 w 11499601"/>
              <a:gd name="connsiteY10" fmla="*/ 5972741 h 6250474"/>
              <a:gd name="connsiteX11" fmla="*/ 3239306 w 11499601"/>
              <a:gd name="connsiteY11" fmla="*/ 5972741 h 6250474"/>
              <a:gd name="connsiteX12" fmla="*/ 3217554 w 11499601"/>
              <a:gd name="connsiteY12" fmla="*/ 6005912 h 6250474"/>
              <a:gd name="connsiteX13" fmla="*/ 3219866 w 11499601"/>
              <a:gd name="connsiteY13" fmla="*/ 6250474 h 6250474"/>
              <a:gd name="connsiteX14" fmla="*/ 2855432 w 11499601"/>
              <a:gd name="connsiteY14" fmla="*/ 6045972 h 6250474"/>
              <a:gd name="connsiteX15" fmla="*/ 2785655 w 11499601"/>
              <a:gd name="connsiteY15" fmla="*/ 5972741 h 6250474"/>
              <a:gd name="connsiteX16" fmla="*/ 2321880 w 11499601"/>
              <a:gd name="connsiteY16" fmla="*/ 5972741 h 6250474"/>
              <a:gd name="connsiteX17" fmla="*/ 1884575 w 11499601"/>
              <a:gd name="connsiteY17" fmla="*/ 5937508 h 6250474"/>
              <a:gd name="connsiteX18" fmla="*/ 1731597 w 11499601"/>
              <a:gd name="connsiteY18" fmla="*/ 5934968 h 6250474"/>
              <a:gd name="connsiteX19" fmla="*/ 1588500 w 11499601"/>
              <a:gd name="connsiteY19" fmla="*/ 5940418 h 6250474"/>
              <a:gd name="connsiteX20" fmla="*/ 671167 w 11499601"/>
              <a:gd name="connsiteY20" fmla="*/ 5948382 h 6250474"/>
              <a:gd name="connsiteX21" fmla="*/ 94741 w 11499601"/>
              <a:gd name="connsiteY21" fmla="*/ 5957415 h 6250474"/>
              <a:gd name="connsiteX22" fmla="*/ 37859 w 11499601"/>
              <a:gd name="connsiteY22" fmla="*/ 5876060 h 6250474"/>
              <a:gd name="connsiteX23" fmla="*/ 28975 w 11499601"/>
              <a:gd name="connsiteY23" fmla="*/ 2606888 h 6250474"/>
              <a:gd name="connsiteX24" fmla="*/ 33539 w 11499601"/>
              <a:gd name="connsiteY24" fmla="*/ 59860 h 6250474"/>
              <a:gd name="connsiteX25" fmla="*/ 39830 w 11499601"/>
              <a:gd name="connsiteY25" fmla="*/ 42028 h 6250474"/>
              <a:gd name="connsiteX26" fmla="*/ 88659 w 11499601"/>
              <a:gd name="connsiteY26" fmla="*/ 37282 h 6250474"/>
              <a:gd name="connsiteX27" fmla="*/ 301554 w 11499601"/>
              <a:gd name="connsiteY27" fmla="*/ 37282 h 6250474"/>
              <a:gd name="connsiteX28" fmla="*/ 416464 w 11499601"/>
              <a:gd name="connsiteY28" fmla="*/ 30725 h 6250474"/>
              <a:gd name="connsiteX29" fmla="*/ 907723 w 11499601"/>
              <a:gd name="connsiteY29" fmla="*/ 24269 h 6250474"/>
              <a:gd name="connsiteX30" fmla="*/ 3989089 w 11499601"/>
              <a:gd name="connsiteY30" fmla="*/ 29653 h 6250474"/>
              <a:gd name="connsiteX31" fmla="*/ 9680053 w 11499601"/>
              <a:gd name="connsiteY31"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5021779 w 11499601"/>
              <a:gd name="connsiteY9" fmla="*/ 5958809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21880 w 11499601"/>
              <a:gd name="connsiteY15" fmla="*/ 5972741 h 6250474"/>
              <a:gd name="connsiteX16" fmla="*/ 1884575 w 11499601"/>
              <a:gd name="connsiteY16" fmla="*/ 5937508 h 6250474"/>
              <a:gd name="connsiteX17" fmla="*/ 1731597 w 11499601"/>
              <a:gd name="connsiteY17" fmla="*/ 5934968 h 6250474"/>
              <a:gd name="connsiteX18" fmla="*/ 1588500 w 11499601"/>
              <a:gd name="connsiteY18" fmla="*/ 5940418 h 6250474"/>
              <a:gd name="connsiteX19" fmla="*/ 671167 w 11499601"/>
              <a:gd name="connsiteY19" fmla="*/ 5948382 h 6250474"/>
              <a:gd name="connsiteX20" fmla="*/ 94741 w 11499601"/>
              <a:gd name="connsiteY20" fmla="*/ 5957415 h 6250474"/>
              <a:gd name="connsiteX21" fmla="*/ 37859 w 11499601"/>
              <a:gd name="connsiteY21" fmla="*/ 5876060 h 6250474"/>
              <a:gd name="connsiteX22" fmla="*/ 28975 w 11499601"/>
              <a:gd name="connsiteY22" fmla="*/ 2606888 h 6250474"/>
              <a:gd name="connsiteX23" fmla="*/ 33539 w 11499601"/>
              <a:gd name="connsiteY23" fmla="*/ 59860 h 6250474"/>
              <a:gd name="connsiteX24" fmla="*/ 39830 w 11499601"/>
              <a:gd name="connsiteY24" fmla="*/ 42028 h 6250474"/>
              <a:gd name="connsiteX25" fmla="*/ 88659 w 11499601"/>
              <a:gd name="connsiteY25" fmla="*/ 37282 h 6250474"/>
              <a:gd name="connsiteX26" fmla="*/ 301554 w 11499601"/>
              <a:gd name="connsiteY26" fmla="*/ 37282 h 6250474"/>
              <a:gd name="connsiteX27" fmla="*/ 416464 w 11499601"/>
              <a:gd name="connsiteY27" fmla="*/ 30725 h 6250474"/>
              <a:gd name="connsiteX28" fmla="*/ 907723 w 11499601"/>
              <a:gd name="connsiteY28" fmla="*/ 24269 h 6250474"/>
              <a:gd name="connsiteX29" fmla="*/ 3989089 w 11499601"/>
              <a:gd name="connsiteY29" fmla="*/ 29653 h 6250474"/>
              <a:gd name="connsiteX30" fmla="*/ 9680053 w 11499601"/>
              <a:gd name="connsiteY30"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5011590 w 11499601"/>
              <a:gd name="connsiteY9" fmla="*/ 5989374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21880 w 11499601"/>
              <a:gd name="connsiteY15" fmla="*/ 5972741 h 6250474"/>
              <a:gd name="connsiteX16" fmla="*/ 1884575 w 11499601"/>
              <a:gd name="connsiteY16" fmla="*/ 5937508 h 6250474"/>
              <a:gd name="connsiteX17" fmla="*/ 1731597 w 11499601"/>
              <a:gd name="connsiteY17" fmla="*/ 5934968 h 6250474"/>
              <a:gd name="connsiteX18" fmla="*/ 1588500 w 11499601"/>
              <a:gd name="connsiteY18" fmla="*/ 5940418 h 6250474"/>
              <a:gd name="connsiteX19" fmla="*/ 671167 w 11499601"/>
              <a:gd name="connsiteY19" fmla="*/ 5948382 h 6250474"/>
              <a:gd name="connsiteX20" fmla="*/ 94741 w 11499601"/>
              <a:gd name="connsiteY20" fmla="*/ 5957415 h 6250474"/>
              <a:gd name="connsiteX21" fmla="*/ 37859 w 11499601"/>
              <a:gd name="connsiteY21" fmla="*/ 5876060 h 6250474"/>
              <a:gd name="connsiteX22" fmla="*/ 28975 w 11499601"/>
              <a:gd name="connsiteY22" fmla="*/ 2606888 h 6250474"/>
              <a:gd name="connsiteX23" fmla="*/ 33539 w 11499601"/>
              <a:gd name="connsiteY23" fmla="*/ 59860 h 6250474"/>
              <a:gd name="connsiteX24" fmla="*/ 39830 w 11499601"/>
              <a:gd name="connsiteY24" fmla="*/ 42028 h 6250474"/>
              <a:gd name="connsiteX25" fmla="*/ 88659 w 11499601"/>
              <a:gd name="connsiteY25" fmla="*/ 37282 h 6250474"/>
              <a:gd name="connsiteX26" fmla="*/ 301554 w 11499601"/>
              <a:gd name="connsiteY26" fmla="*/ 37282 h 6250474"/>
              <a:gd name="connsiteX27" fmla="*/ 416464 w 11499601"/>
              <a:gd name="connsiteY27" fmla="*/ 30725 h 6250474"/>
              <a:gd name="connsiteX28" fmla="*/ 907723 w 11499601"/>
              <a:gd name="connsiteY28" fmla="*/ 24269 h 6250474"/>
              <a:gd name="connsiteX29" fmla="*/ 3989089 w 11499601"/>
              <a:gd name="connsiteY29" fmla="*/ 29653 h 6250474"/>
              <a:gd name="connsiteX30" fmla="*/ 9680053 w 11499601"/>
              <a:gd name="connsiteY30"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5001402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21880 w 11499601"/>
              <a:gd name="connsiteY15" fmla="*/ 5972741 h 6250474"/>
              <a:gd name="connsiteX16" fmla="*/ 1884575 w 11499601"/>
              <a:gd name="connsiteY16" fmla="*/ 5937508 h 6250474"/>
              <a:gd name="connsiteX17" fmla="*/ 1731597 w 11499601"/>
              <a:gd name="connsiteY17" fmla="*/ 5934968 h 6250474"/>
              <a:gd name="connsiteX18" fmla="*/ 1588500 w 11499601"/>
              <a:gd name="connsiteY18" fmla="*/ 5940418 h 6250474"/>
              <a:gd name="connsiteX19" fmla="*/ 671167 w 11499601"/>
              <a:gd name="connsiteY19" fmla="*/ 5948382 h 6250474"/>
              <a:gd name="connsiteX20" fmla="*/ 94741 w 11499601"/>
              <a:gd name="connsiteY20" fmla="*/ 5957415 h 6250474"/>
              <a:gd name="connsiteX21" fmla="*/ 37859 w 11499601"/>
              <a:gd name="connsiteY21" fmla="*/ 5876060 h 6250474"/>
              <a:gd name="connsiteX22" fmla="*/ 28975 w 11499601"/>
              <a:gd name="connsiteY22" fmla="*/ 2606888 h 6250474"/>
              <a:gd name="connsiteX23" fmla="*/ 33539 w 11499601"/>
              <a:gd name="connsiteY23" fmla="*/ 59860 h 6250474"/>
              <a:gd name="connsiteX24" fmla="*/ 39830 w 11499601"/>
              <a:gd name="connsiteY24" fmla="*/ 42028 h 6250474"/>
              <a:gd name="connsiteX25" fmla="*/ 88659 w 11499601"/>
              <a:gd name="connsiteY25" fmla="*/ 37282 h 6250474"/>
              <a:gd name="connsiteX26" fmla="*/ 301554 w 11499601"/>
              <a:gd name="connsiteY26" fmla="*/ 37282 h 6250474"/>
              <a:gd name="connsiteX27" fmla="*/ 416464 w 11499601"/>
              <a:gd name="connsiteY27" fmla="*/ 30725 h 6250474"/>
              <a:gd name="connsiteX28" fmla="*/ 907723 w 11499601"/>
              <a:gd name="connsiteY28" fmla="*/ 24269 h 6250474"/>
              <a:gd name="connsiteX29" fmla="*/ 3989089 w 11499601"/>
              <a:gd name="connsiteY29" fmla="*/ 29653 h 6250474"/>
              <a:gd name="connsiteX30" fmla="*/ 9680053 w 11499601"/>
              <a:gd name="connsiteY30"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21880 w 11499601"/>
              <a:gd name="connsiteY15" fmla="*/ 5972741 h 6250474"/>
              <a:gd name="connsiteX16" fmla="*/ 1884575 w 11499601"/>
              <a:gd name="connsiteY16" fmla="*/ 5937508 h 6250474"/>
              <a:gd name="connsiteX17" fmla="*/ 1731597 w 11499601"/>
              <a:gd name="connsiteY17" fmla="*/ 5934968 h 6250474"/>
              <a:gd name="connsiteX18" fmla="*/ 1588500 w 11499601"/>
              <a:gd name="connsiteY18" fmla="*/ 5940418 h 6250474"/>
              <a:gd name="connsiteX19" fmla="*/ 671167 w 11499601"/>
              <a:gd name="connsiteY19" fmla="*/ 5948382 h 6250474"/>
              <a:gd name="connsiteX20" fmla="*/ 94741 w 11499601"/>
              <a:gd name="connsiteY20" fmla="*/ 5957415 h 6250474"/>
              <a:gd name="connsiteX21" fmla="*/ 37859 w 11499601"/>
              <a:gd name="connsiteY21" fmla="*/ 5876060 h 6250474"/>
              <a:gd name="connsiteX22" fmla="*/ 28975 w 11499601"/>
              <a:gd name="connsiteY22" fmla="*/ 2606888 h 6250474"/>
              <a:gd name="connsiteX23" fmla="*/ 33539 w 11499601"/>
              <a:gd name="connsiteY23" fmla="*/ 59860 h 6250474"/>
              <a:gd name="connsiteX24" fmla="*/ 39830 w 11499601"/>
              <a:gd name="connsiteY24" fmla="*/ 42028 h 6250474"/>
              <a:gd name="connsiteX25" fmla="*/ 88659 w 11499601"/>
              <a:gd name="connsiteY25" fmla="*/ 37282 h 6250474"/>
              <a:gd name="connsiteX26" fmla="*/ 301554 w 11499601"/>
              <a:gd name="connsiteY26" fmla="*/ 37282 h 6250474"/>
              <a:gd name="connsiteX27" fmla="*/ 416464 w 11499601"/>
              <a:gd name="connsiteY27" fmla="*/ 30725 h 6250474"/>
              <a:gd name="connsiteX28" fmla="*/ 907723 w 11499601"/>
              <a:gd name="connsiteY28" fmla="*/ 24269 h 6250474"/>
              <a:gd name="connsiteX29" fmla="*/ 3989089 w 11499601"/>
              <a:gd name="connsiteY29" fmla="*/ 29653 h 6250474"/>
              <a:gd name="connsiteX30" fmla="*/ 9680053 w 11499601"/>
              <a:gd name="connsiteY30"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21880 w 11499601"/>
              <a:gd name="connsiteY15" fmla="*/ 5972741 h 6250474"/>
              <a:gd name="connsiteX16" fmla="*/ 1884575 w 11499601"/>
              <a:gd name="connsiteY16" fmla="*/ 5937508 h 6250474"/>
              <a:gd name="connsiteX17" fmla="*/ 1731597 w 11499601"/>
              <a:gd name="connsiteY17" fmla="*/ 5934968 h 6250474"/>
              <a:gd name="connsiteX18" fmla="*/ 1588500 w 11499601"/>
              <a:gd name="connsiteY18" fmla="*/ 5940418 h 6250474"/>
              <a:gd name="connsiteX19" fmla="*/ 671167 w 11499601"/>
              <a:gd name="connsiteY19" fmla="*/ 5948382 h 6250474"/>
              <a:gd name="connsiteX20" fmla="*/ 94741 w 11499601"/>
              <a:gd name="connsiteY20" fmla="*/ 5957415 h 6250474"/>
              <a:gd name="connsiteX21" fmla="*/ 37859 w 11499601"/>
              <a:gd name="connsiteY21" fmla="*/ 5876060 h 6250474"/>
              <a:gd name="connsiteX22" fmla="*/ 28975 w 11499601"/>
              <a:gd name="connsiteY22" fmla="*/ 2606888 h 6250474"/>
              <a:gd name="connsiteX23" fmla="*/ 33539 w 11499601"/>
              <a:gd name="connsiteY23" fmla="*/ 59860 h 6250474"/>
              <a:gd name="connsiteX24" fmla="*/ 39830 w 11499601"/>
              <a:gd name="connsiteY24" fmla="*/ 42028 h 6250474"/>
              <a:gd name="connsiteX25" fmla="*/ 88659 w 11499601"/>
              <a:gd name="connsiteY25" fmla="*/ 37282 h 6250474"/>
              <a:gd name="connsiteX26" fmla="*/ 301554 w 11499601"/>
              <a:gd name="connsiteY26" fmla="*/ 37282 h 6250474"/>
              <a:gd name="connsiteX27" fmla="*/ 416464 w 11499601"/>
              <a:gd name="connsiteY27" fmla="*/ 30725 h 6250474"/>
              <a:gd name="connsiteX28" fmla="*/ 907723 w 11499601"/>
              <a:gd name="connsiteY28" fmla="*/ 24269 h 6250474"/>
              <a:gd name="connsiteX29" fmla="*/ 3989089 w 11499601"/>
              <a:gd name="connsiteY29" fmla="*/ 29653 h 6250474"/>
              <a:gd name="connsiteX30" fmla="*/ 9680053 w 11499601"/>
              <a:gd name="connsiteY30"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21880 w 11499601"/>
              <a:gd name="connsiteY15" fmla="*/ 5972741 h 6250474"/>
              <a:gd name="connsiteX16" fmla="*/ 1731597 w 11499601"/>
              <a:gd name="connsiteY16" fmla="*/ 5934968 h 6250474"/>
              <a:gd name="connsiteX17" fmla="*/ 1588500 w 11499601"/>
              <a:gd name="connsiteY17" fmla="*/ 5940418 h 6250474"/>
              <a:gd name="connsiteX18" fmla="*/ 671167 w 11499601"/>
              <a:gd name="connsiteY18" fmla="*/ 5948382 h 6250474"/>
              <a:gd name="connsiteX19" fmla="*/ 94741 w 11499601"/>
              <a:gd name="connsiteY19" fmla="*/ 5957415 h 6250474"/>
              <a:gd name="connsiteX20" fmla="*/ 37859 w 11499601"/>
              <a:gd name="connsiteY20" fmla="*/ 5876060 h 6250474"/>
              <a:gd name="connsiteX21" fmla="*/ 28975 w 11499601"/>
              <a:gd name="connsiteY21" fmla="*/ 2606888 h 6250474"/>
              <a:gd name="connsiteX22" fmla="*/ 33539 w 11499601"/>
              <a:gd name="connsiteY22" fmla="*/ 59860 h 6250474"/>
              <a:gd name="connsiteX23" fmla="*/ 39830 w 11499601"/>
              <a:gd name="connsiteY23" fmla="*/ 42028 h 6250474"/>
              <a:gd name="connsiteX24" fmla="*/ 88659 w 11499601"/>
              <a:gd name="connsiteY24" fmla="*/ 37282 h 6250474"/>
              <a:gd name="connsiteX25" fmla="*/ 301554 w 11499601"/>
              <a:gd name="connsiteY25" fmla="*/ 37282 h 6250474"/>
              <a:gd name="connsiteX26" fmla="*/ 416464 w 11499601"/>
              <a:gd name="connsiteY26" fmla="*/ 30725 h 6250474"/>
              <a:gd name="connsiteX27" fmla="*/ 907723 w 11499601"/>
              <a:gd name="connsiteY27" fmla="*/ 24269 h 6250474"/>
              <a:gd name="connsiteX28" fmla="*/ 3989089 w 11499601"/>
              <a:gd name="connsiteY28" fmla="*/ 29653 h 6250474"/>
              <a:gd name="connsiteX29" fmla="*/ 9680053 w 11499601"/>
              <a:gd name="connsiteY29"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21880 w 11499601"/>
              <a:gd name="connsiteY15" fmla="*/ 5972741 h 6250474"/>
              <a:gd name="connsiteX16" fmla="*/ 1588500 w 11499601"/>
              <a:gd name="connsiteY16" fmla="*/ 5940418 h 6250474"/>
              <a:gd name="connsiteX17" fmla="*/ 671167 w 11499601"/>
              <a:gd name="connsiteY17" fmla="*/ 5948382 h 6250474"/>
              <a:gd name="connsiteX18" fmla="*/ 94741 w 11499601"/>
              <a:gd name="connsiteY18" fmla="*/ 5957415 h 6250474"/>
              <a:gd name="connsiteX19" fmla="*/ 37859 w 11499601"/>
              <a:gd name="connsiteY19" fmla="*/ 5876060 h 6250474"/>
              <a:gd name="connsiteX20" fmla="*/ 28975 w 11499601"/>
              <a:gd name="connsiteY20" fmla="*/ 2606888 h 6250474"/>
              <a:gd name="connsiteX21" fmla="*/ 33539 w 11499601"/>
              <a:gd name="connsiteY21" fmla="*/ 59860 h 6250474"/>
              <a:gd name="connsiteX22" fmla="*/ 39830 w 11499601"/>
              <a:gd name="connsiteY22" fmla="*/ 42028 h 6250474"/>
              <a:gd name="connsiteX23" fmla="*/ 88659 w 11499601"/>
              <a:gd name="connsiteY23" fmla="*/ 37282 h 6250474"/>
              <a:gd name="connsiteX24" fmla="*/ 301554 w 11499601"/>
              <a:gd name="connsiteY24" fmla="*/ 37282 h 6250474"/>
              <a:gd name="connsiteX25" fmla="*/ 416464 w 11499601"/>
              <a:gd name="connsiteY25" fmla="*/ 30725 h 6250474"/>
              <a:gd name="connsiteX26" fmla="*/ 907723 w 11499601"/>
              <a:gd name="connsiteY26" fmla="*/ 24269 h 6250474"/>
              <a:gd name="connsiteX27" fmla="*/ 3989089 w 11499601"/>
              <a:gd name="connsiteY27" fmla="*/ 29653 h 6250474"/>
              <a:gd name="connsiteX28" fmla="*/ 9680053 w 11499601"/>
              <a:gd name="connsiteY28"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21880 w 11499601"/>
              <a:gd name="connsiteY15" fmla="*/ 5972741 h 6250474"/>
              <a:gd name="connsiteX16" fmla="*/ 1552841 w 11499601"/>
              <a:gd name="connsiteY16" fmla="*/ 5965889 h 6250474"/>
              <a:gd name="connsiteX17" fmla="*/ 671167 w 11499601"/>
              <a:gd name="connsiteY17" fmla="*/ 5948382 h 6250474"/>
              <a:gd name="connsiteX18" fmla="*/ 94741 w 11499601"/>
              <a:gd name="connsiteY18" fmla="*/ 5957415 h 6250474"/>
              <a:gd name="connsiteX19" fmla="*/ 37859 w 11499601"/>
              <a:gd name="connsiteY19" fmla="*/ 5876060 h 6250474"/>
              <a:gd name="connsiteX20" fmla="*/ 28975 w 11499601"/>
              <a:gd name="connsiteY20" fmla="*/ 2606888 h 6250474"/>
              <a:gd name="connsiteX21" fmla="*/ 33539 w 11499601"/>
              <a:gd name="connsiteY21" fmla="*/ 59860 h 6250474"/>
              <a:gd name="connsiteX22" fmla="*/ 39830 w 11499601"/>
              <a:gd name="connsiteY22" fmla="*/ 42028 h 6250474"/>
              <a:gd name="connsiteX23" fmla="*/ 88659 w 11499601"/>
              <a:gd name="connsiteY23" fmla="*/ 37282 h 6250474"/>
              <a:gd name="connsiteX24" fmla="*/ 301554 w 11499601"/>
              <a:gd name="connsiteY24" fmla="*/ 37282 h 6250474"/>
              <a:gd name="connsiteX25" fmla="*/ 416464 w 11499601"/>
              <a:gd name="connsiteY25" fmla="*/ 30725 h 6250474"/>
              <a:gd name="connsiteX26" fmla="*/ 907723 w 11499601"/>
              <a:gd name="connsiteY26" fmla="*/ 24269 h 6250474"/>
              <a:gd name="connsiteX27" fmla="*/ 3989089 w 11499601"/>
              <a:gd name="connsiteY27" fmla="*/ 29653 h 6250474"/>
              <a:gd name="connsiteX28" fmla="*/ 9680053 w 11499601"/>
              <a:gd name="connsiteY28"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16786 w 11499601"/>
              <a:gd name="connsiteY15" fmla="*/ 5901423 h 6250474"/>
              <a:gd name="connsiteX16" fmla="*/ 1552841 w 11499601"/>
              <a:gd name="connsiteY16" fmla="*/ 5965889 h 6250474"/>
              <a:gd name="connsiteX17" fmla="*/ 671167 w 11499601"/>
              <a:gd name="connsiteY17" fmla="*/ 5948382 h 6250474"/>
              <a:gd name="connsiteX18" fmla="*/ 94741 w 11499601"/>
              <a:gd name="connsiteY18" fmla="*/ 5957415 h 6250474"/>
              <a:gd name="connsiteX19" fmla="*/ 37859 w 11499601"/>
              <a:gd name="connsiteY19" fmla="*/ 5876060 h 6250474"/>
              <a:gd name="connsiteX20" fmla="*/ 28975 w 11499601"/>
              <a:gd name="connsiteY20" fmla="*/ 2606888 h 6250474"/>
              <a:gd name="connsiteX21" fmla="*/ 33539 w 11499601"/>
              <a:gd name="connsiteY21" fmla="*/ 59860 h 6250474"/>
              <a:gd name="connsiteX22" fmla="*/ 39830 w 11499601"/>
              <a:gd name="connsiteY22" fmla="*/ 42028 h 6250474"/>
              <a:gd name="connsiteX23" fmla="*/ 88659 w 11499601"/>
              <a:gd name="connsiteY23" fmla="*/ 37282 h 6250474"/>
              <a:gd name="connsiteX24" fmla="*/ 301554 w 11499601"/>
              <a:gd name="connsiteY24" fmla="*/ 37282 h 6250474"/>
              <a:gd name="connsiteX25" fmla="*/ 416464 w 11499601"/>
              <a:gd name="connsiteY25" fmla="*/ 30725 h 6250474"/>
              <a:gd name="connsiteX26" fmla="*/ 907723 w 11499601"/>
              <a:gd name="connsiteY26" fmla="*/ 24269 h 6250474"/>
              <a:gd name="connsiteX27" fmla="*/ 3989089 w 11499601"/>
              <a:gd name="connsiteY27" fmla="*/ 29653 h 6250474"/>
              <a:gd name="connsiteX28" fmla="*/ 9680053 w 11499601"/>
              <a:gd name="connsiteY28"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01504 w 11499601"/>
              <a:gd name="connsiteY15" fmla="*/ 5967647 h 6250474"/>
              <a:gd name="connsiteX16" fmla="*/ 1552841 w 11499601"/>
              <a:gd name="connsiteY16" fmla="*/ 5965889 h 6250474"/>
              <a:gd name="connsiteX17" fmla="*/ 671167 w 11499601"/>
              <a:gd name="connsiteY17" fmla="*/ 5948382 h 6250474"/>
              <a:gd name="connsiteX18" fmla="*/ 94741 w 11499601"/>
              <a:gd name="connsiteY18" fmla="*/ 5957415 h 6250474"/>
              <a:gd name="connsiteX19" fmla="*/ 37859 w 11499601"/>
              <a:gd name="connsiteY19" fmla="*/ 5876060 h 6250474"/>
              <a:gd name="connsiteX20" fmla="*/ 28975 w 11499601"/>
              <a:gd name="connsiteY20" fmla="*/ 2606888 h 6250474"/>
              <a:gd name="connsiteX21" fmla="*/ 33539 w 11499601"/>
              <a:gd name="connsiteY21" fmla="*/ 59860 h 6250474"/>
              <a:gd name="connsiteX22" fmla="*/ 39830 w 11499601"/>
              <a:gd name="connsiteY22" fmla="*/ 42028 h 6250474"/>
              <a:gd name="connsiteX23" fmla="*/ 88659 w 11499601"/>
              <a:gd name="connsiteY23" fmla="*/ 37282 h 6250474"/>
              <a:gd name="connsiteX24" fmla="*/ 301554 w 11499601"/>
              <a:gd name="connsiteY24" fmla="*/ 37282 h 6250474"/>
              <a:gd name="connsiteX25" fmla="*/ 416464 w 11499601"/>
              <a:gd name="connsiteY25" fmla="*/ 30725 h 6250474"/>
              <a:gd name="connsiteX26" fmla="*/ 907723 w 11499601"/>
              <a:gd name="connsiteY26" fmla="*/ 24269 h 6250474"/>
              <a:gd name="connsiteX27" fmla="*/ 3989089 w 11499601"/>
              <a:gd name="connsiteY27" fmla="*/ 29653 h 6250474"/>
              <a:gd name="connsiteX28" fmla="*/ 9680053 w 11499601"/>
              <a:gd name="connsiteY28"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01504 w 11499601"/>
              <a:gd name="connsiteY15" fmla="*/ 5967647 h 6250474"/>
              <a:gd name="connsiteX16" fmla="*/ 671167 w 11499601"/>
              <a:gd name="connsiteY16" fmla="*/ 5948382 h 6250474"/>
              <a:gd name="connsiteX17" fmla="*/ 94741 w 11499601"/>
              <a:gd name="connsiteY17" fmla="*/ 5957415 h 6250474"/>
              <a:gd name="connsiteX18" fmla="*/ 37859 w 11499601"/>
              <a:gd name="connsiteY18" fmla="*/ 5876060 h 6250474"/>
              <a:gd name="connsiteX19" fmla="*/ 28975 w 11499601"/>
              <a:gd name="connsiteY19" fmla="*/ 2606888 h 6250474"/>
              <a:gd name="connsiteX20" fmla="*/ 33539 w 11499601"/>
              <a:gd name="connsiteY20" fmla="*/ 59860 h 6250474"/>
              <a:gd name="connsiteX21" fmla="*/ 39830 w 11499601"/>
              <a:gd name="connsiteY21" fmla="*/ 42028 h 6250474"/>
              <a:gd name="connsiteX22" fmla="*/ 88659 w 11499601"/>
              <a:gd name="connsiteY22" fmla="*/ 37282 h 6250474"/>
              <a:gd name="connsiteX23" fmla="*/ 301554 w 11499601"/>
              <a:gd name="connsiteY23" fmla="*/ 37282 h 6250474"/>
              <a:gd name="connsiteX24" fmla="*/ 416464 w 11499601"/>
              <a:gd name="connsiteY24" fmla="*/ 30725 h 6250474"/>
              <a:gd name="connsiteX25" fmla="*/ 907723 w 11499601"/>
              <a:gd name="connsiteY25" fmla="*/ 24269 h 6250474"/>
              <a:gd name="connsiteX26" fmla="*/ 3989089 w 11499601"/>
              <a:gd name="connsiteY26" fmla="*/ 29653 h 6250474"/>
              <a:gd name="connsiteX27" fmla="*/ 9680053 w 11499601"/>
              <a:gd name="connsiteY27"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01504 w 11499601"/>
              <a:gd name="connsiteY15" fmla="*/ 5967647 h 6250474"/>
              <a:gd name="connsiteX16" fmla="*/ 666073 w 11499601"/>
              <a:gd name="connsiteY16" fmla="*/ 5958571 h 6250474"/>
              <a:gd name="connsiteX17" fmla="*/ 94741 w 11499601"/>
              <a:gd name="connsiteY17" fmla="*/ 5957415 h 6250474"/>
              <a:gd name="connsiteX18" fmla="*/ 37859 w 11499601"/>
              <a:gd name="connsiteY18" fmla="*/ 5876060 h 6250474"/>
              <a:gd name="connsiteX19" fmla="*/ 28975 w 11499601"/>
              <a:gd name="connsiteY19" fmla="*/ 2606888 h 6250474"/>
              <a:gd name="connsiteX20" fmla="*/ 33539 w 11499601"/>
              <a:gd name="connsiteY20" fmla="*/ 59860 h 6250474"/>
              <a:gd name="connsiteX21" fmla="*/ 39830 w 11499601"/>
              <a:gd name="connsiteY21" fmla="*/ 42028 h 6250474"/>
              <a:gd name="connsiteX22" fmla="*/ 88659 w 11499601"/>
              <a:gd name="connsiteY22" fmla="*/ 37282 h 6250474"/>
              <a:gd name="connsiteX23" fmla="*/ 301554 w 11499601"/>
              <a:gd name="connsiteY23" fmla="*/ 37282 h 6250474"/>
              <a:gd name="connsiteX24" fmla="*/ 416464 w 11499601"/>
              <a:gd name="connsiteY24" fmla="*/ 30725 h 6250474"/>
              <a:gd name="connsiteX25" fmla="*/ 907723 w 11499601"/>
              <a:gd name="connsiteY25" fmla="*/ 24269 h 6250474"/>
              <a:gd name="connsiteX26" fmla="*/ 3989089 w 11499601"/>
              <a:gd name="connsiteY26" fmla="*/ 29653 h 6250474"/>
              <a:gd name="connsiteX27" fmla="*/ 9680053 w 11499601"/>
              <a:gd name="connsiteY27"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70715 w 11499601"/>
              <a:gd name="connsiteY13" fmla="*/ 6056161 h 6250474"/>
              <a:gd name="connsiteX14" fmla="*/ 2785655 w 11499601"/>
              <a:gd name="connsiteY14" fmla="*/ 5972741 h 6250474"/>
              <a:gd name="connsiteX15" fmla="*/ 2301504 w 11499601"/>
              <a:gd name="connsiteY15" fmla="*/ 5967647 h 6250474"/>
              <a:gd name="connsiteX16" fmla="*/ 666073 w 11499601"/>
              <a:gd name="connsiteY16" fmla="*/ 5958571 h 6250474"/>
              <a:gd name="connsiteX17" fmla="*/ 94741 w 11499601"/>
              <a:gd name="connsiteY17" fmla="*/ 5957415 h 6250474"/>
              <a:gd name="connsiteX18" fmla="*/ 37859 w 11499601"/>
              <a:gd name="connsiteY18" fmla="*/ 5876060 h 6250474"/>
              <a:gd name="connsiteX19" fmla="*/ 28975 w 11499601"/>
              <a:gd name="connsiteY19" fmla="*/ 2606888 h 6250474"/>
              <a:gd name="connsiteX20" fmla="*/ 33539 w 11499601"/>
              <a:gd name="connsiteY20" fmla="*/ 59860 h 6250474"/>
              <a:gd name="connsiteX21" fmla="*/ 39830 w 11499601"/>
              <a:gd name="connsiteY21" fmla="*/ 42028 h 6250474"/>
              <a:gd name="connsiteX22" fmla="*/ 88659 w 11499601"/>
              <a:gd name="connsiteY22" fmla="*/ 37282 h 6250474"/>
              <a:gd name="connsiteX23" fmla="*/ 301554 w 11499601"/>
              <a:gd name="connsiteY23" fmla="*/ 37282 h 6250474"/>
              <a:gd name="connsiteX24" fmla="*/ 416464 w 11499601"/>
              <a:gd name="connsiteY24" fmla="*/ 30725 h 6250474"/>
              <a:gd name="connsiteX25" fmla="*/ 907723 w 11499601"/>
              <a:gd name="connsiteY25" fmla="*/ 24269 h 6250474"/>
              <a:gd name="connsiteX26" fmla="*/ 3989089 w 11499601"/>
              <a:gd name="connsiteY26" fmla="*/ 29653 h 6250474"/>
              <a:gd name="connsiteX27" fmla="*/ 9680053 w 11499601"/>
              <a:gd name="connsiteY27"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70715 w 11499601"/>
              <a:gd name="connsiteY13" fmla="*/ 6056161 h 6250474"/>
              <a:gd name="connsiteX14" fmla="*/ 2785655 w 11499601"/>
              <a:gd name="connsiteY14" fmla="*/ 5972741 h 6250474"/>
              <a:gd name="connsiteX15" fmla="*/ 2301504 w 11499601"/>
              <a:gd name="connsiteY15" fmla="*/ 5967647 h 6250474"/>
              <a:gd name="connsiteX16" fmla="*/ 666073 w 11499601"/>
              <a:gd name="connsiteY16" fmla="*/ 5958571 h 6250474"/>
              <a:gd name="connsiteX17" fmla="*/ 94741 w 11499601"/>
              <a:gd name="connsiteY17" fmla="*/ 5957415 h 6250474"/>
              <a:gd name="connsiteX18" fmla="*/ 37859 w 11499601"/>
              <a:gd name="connsiteY18" fmla="*/ 5876060 h 6250474"/>
              <a:gd name="connsiteX19" fmla="*/ 28975 w 11499601"/>
              <a:gd name="connsiteY19" fmla="*/ 2606888 h 6250474"/>
              <a:gd name="connsiteX20" fmla="*/ 33539 w 11499601"/>
              <a:gd name="connsiteY20" fmla="*/ 59860 h 6250474"/>
              <a:gd name="connsiteX21" fmla="*/ 39830 w 11499601"/>
              <a:gd name="connsiteY21" fmla="*/ 42028 h 6250474"/>
              <a:gd name="connsiteX22" fmla="*/ 88659 w 11499601"/>
              <a:gd name="connsiteY22" fmla="*/ 37282 h 6250474"/>
              <a:gd name="connsiteX23" fmla="*/ 301554 w 11499601"/>
              <a:gd name="connsiteY23" fmla="*/ 37282 h 6250474"/>
              <a:gd name="connsiteX24" fmla="*/ 416464 w 11499601"/>
              <a:gd name="connsiteY24" fmla="*/ 30725 h 6250474"/>
              <a:gd name="connsiteX25" fmla="*/ 907723 w 11499601"/>
              <a:gd name="connsiteY25" fmla="*/ 24269 h 6250474"/>
              <a:gd name="connsiteX26" fmla="*/ 3989089 w 11499601"/>
              <a:gd name="connsiteY26" fmla="*/ 29653 h 6250474"/>
              <a:gd name="connsiteX27" fmla="*/ 9680053 w 11499601"/>
              <a:gd name="connsiteY27" fmla="*/ 0 h 6250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1499601" h="6250474">
                <a:moveTo>
                  <a:pt x="9680053" y="0"/>
                </a:moveTo>
                <a:lnTo>
                  <a:pt x="11263634" y="10894"/>
                </a:lnTo>
                <a:cubicBezTo>
                  <a:pt x="11382518" y="17609"/>
                  <a:pt x="11468807" y="-29564"/>
                  <a:pt x="11499601" y="84193"/>
                </a:cubicBezTo>
                <a:lnTo>
                  <a:pt x="11496115" y="333210"/>
                </a:lnTo>
                <a:cubicBezTo>
                  <a:pt x="11496285" y="489431"/>
                  <a:pt x="11496456" y="645651"/>
                  <a:pt x="11496626" y="801872"/>
                </a:cubicBezTo>
                <a:cubicBezTo>
                  <a:pt x="11485119" y="918570"/>
                  <a:pt x="11483798" y="1773917"/>
                  <a:pt x="11482477" y="1834579"/>
                </a:cubicBezTo>
                <a:cubicBezTo>
                  <a:pt x="11462397" y="2645173"/>
                  <a:pt x="11489491" y="2970847"/>
                  <a:pt x="11478714" y="3520214"/>
                </a:cubicBezTo>
                <a:cubicBezTo>
                  <a:pt x="11462615" y="5654060"/>
                  <a:pt x="11560172" y="6010354"/>
                  <a:pt x="11419375" y="5982433"/>
                </a:cubicBezTo>
                <a:cubicBezTo>
                  <a:pt x="9251879" y="6044921"/>
                  <a:pt x="7569480" y="6004728"/>
                  <a:pt x="5959453" y="5973386"/>
                </a:cubicBezTo>
                <a:lnTo>
                  <a:pt x="4858766" y="5999562"/>
                </a:lnTo>
                <a:lnTo>
                  <a:pt x="3239306" y="5972741"/>
                </a:lnTo>
                <a:lnTo>
                  <a:pt x="3217554" y="6005912"/>
                </a:lnTo>
                <a:cubicBezTo>
                  <a:pt x="3195952" y="6047442"/>
                  <a:pt x="3201415" y="6144511"/>
                  <a:pt x="3219866" y="6250474"/>
                </a:cubicBezTo>
                <a:cubicBezTo>
                  <a:pt x="3113618" y="6201492"/>
                  <a:pt x="2980145" y="6145854"/>
                  <a:pt x="2870715" y="6056161"/>
                </a:cubicBezTo>
                <a:lnTo>
                  <a:pt x="2785655" y="5972741"/>
                </a:lnTo>
                <a:lnTo>
                  <a:pt x="2301504" y="5967647"/>
                </a:lnTo>
                <a:lnTo>
                  <a:pt x="666073" y="5958571"/>
                </a:lnTo>
                <a:cubicBezTo>
                  <a:pt x="416338" y="5959078"/>
                  <a:pt x="199443" y="5971167"/>
                  <a:pt x="94741" y="5957415"/>
                </a:cubicBezTo>
                <a:cubicBezTo>
                  <a:pt x="-9961" y="5943663"/>
                  <a:pt x="43390" y="5957506"/>
                  <a:pt x="37859" y="5876060"/>
                </a:cubicBezTo>
                <a:cubicBezTo>
                  <a:pt x="13485" y="5737802"/>
                  <a:pt x="42281" y="4414258"/>
                  <a:pt x="28975" y="2606888"/>
                </a:cubicBezTo>
                <a:cubicBezTo>
                  <a:pt x="-19249" y="1512253"/>
                  <a:pt x="110" y="488851"/>
                  <a:pt x="33539" y="59860"/>
                </a:cubicBezTo>
                <a:cubicBezTo>
                  <a:pt x="34137" y="52184"/>
                  <a:pt x="36271" y="46366"/>
                  <a:pt x="39830" y="42028"/>
                </a:cubicBezTo>
                <a:lnTo>
                  <a:pt x="88659" y="37282"/>
                </a:lnTo>
                <a:lnTo>
                  <a:pt x="301554" y="37282"/>
                </a:lnTo>
                <a:lnTo>
                  <a:pt x="416464" y="30725"/>
                </a:lnTo>
                <a:lnTo>
                  <a:pt x="907723" y="24269"/>
                </a:lnTo>
                <a:lnTo>
                  <a:pt x="3989089" y="29653"/>
                </a:lnTo>
                <a:lnTo>
                  <a:pt x="9680053"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Placeholder 1">
            <a:extLst>
              <a:ext uri="{FF2B5EF4-FFF2-40B4-BE49-F238E27FC236}">
                <a16:creationId xmlns:a16="http://schemas.microsoft.com/office/drawing/2014/main" id="{0C489E99-8A12-4C4F-92F9-95B01D8147E3}"/>
              </a:ext>
            </a:extLst>
          </p:cNvPr>
          <p:cNvSpPr>
            <a:spLocks noGrp="1"/>
          </p:cNvSpPr>
          <p:nvPr>
            <p:ph type="title"/>
          </p:nvPr>
        </p:nvSpPr>
        <p:spPr>
          <a:xfrm>
            <a:off x="1020724" y="558209"/>
            <a:ext cx="10333075" cy="1414131"/>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011B211-A6C3-4384-AA0B-7A8561A53C1B}"/>
              </a:ext>
            </a:extLst>
          </p:cNvPr>
          <p:cNvSpPr>
            <a:spLocks noGrp="1"/>
          </p:cNvSpPr>
          <p:nvPr>
            <p:ph type="body" idx="1"/>
          </p:nvPr>
        </p:nvSpPr>
        <p:spPr>
          <a:xfrm>
            <a:off x="1020726" y="2089298"/>
            <a:ext cx="10333074" cy="382772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6007E98-5ED3-41C2-BC39-EA8FB826AB1E}"/>
              </a:ext>
            </a:extLst>
          </p:cNvPr>
          <p:cNvSpPr>
            <a:spLocks noGrp="1"/>
          </p:cNvSpPr>
          <p:nvPr>
            <p:ph type="dt" sz="half" idx="2"/>
          </p:nvPr>
        </p:nvSpPr>
        <p:spPr>
          <a:xfrm>
            <a:off x="467834" y="6356350"/>
            <a:ext cx="2604976" cy="365125"/>
          </a:xfrm>
          <a:prstGeom prst="rect">
            <a:avLst/>
          </a:prstGeom>
        </p:spPr>
        <p:txBody>
          <a:bodyPr vert="horz" lIns="91440" tIns="45720" rIns="91440" bIns="45720" rtlCol="0" anchor="ctr"/>
          <a:lstStyle>
            <a:lvl1pPr algn="l">
              <a:defRPr sz="1200" b="1">
                <a:solidFill>
                  <a:schemeClr val="tx1"/>
                </a:solidFill>
              </a:defRPr>
            </a:lvl1pPr>
          </a:lstStyle>
          <a:p>
            <a:fld id="{C1691109-F4F8-4597-962C-A4F4B7960636}" type="datetimeFigureOut">
              <a:rPr lang="en-US" smtClean="0"/>
              <a:t>3/6/2024</a:t>
            </a:fld>
            <a:endParaRPr lang="en-US"/>
          </a:p>
        </p:txBody>
      </p:sp>
      <p:sp>
        <p:nvSpPr>
          <p:cNvPr id="5" name="Footer Placeholder 4">
            <a:extLst>
              <a:ext uri="{FF2B5EF4-FFF2-40B4-BE49-F238E27FC236}">
                <a16:creationId xmlns:a16="http://schemas.microsoft.com/office/drawing/2014/main" id="{B7493049-EC55-4ABD-8F77-F5A84AE384F5}"/>
              </a:ext>
            </a:extLst>
          </p:cNvPr>
          <p:cNvSpPr>
            <a:spLocks noGrp="1"/>
          </p:cNvSpPr>
          <p:nvPr>
            <p:ph type="ftr" sz="quarter" idx="3"/>
          </p:nvPr>
        </p:nvSpPr>
        <p:spPr>
          <a:xfrm>
            <a:off x="7756153" y="6356350"/>
            <a:ext cx="3444109" cy="365125"/>
          </a:xfrm>
          <a:prstGeom prst="rect">
            <a:avLst/>
          </a:prstGeom>
        </p:spPr>
        <p:txBody>
          <a:bodyPr vert="horz" lIns="91440" tIns="45720" rIns="91440" bIns="45720" rtlCol="0" anchor="ctr"/>
          <a:lstStyle>
            <a:lvl1pPr algn="r">
              <a:defRPr sz="1200" b="1" cap="all" spc="100" baseline="0">
                <a:solidFill>
                  <a:schemeClr val="tx1"/>
                </a:solidFill>
              </a:defRPr>
            </a:lvl1pPr>
          </a:lstStyle>
          <a:p>
            <a:endParaRPr lang="en-US"/>
          </a:p>
        </p:txBody>
      </p:sp>
      <p:sp>
        <p:nvSpPr>
          <p:cNvPr id="6" name="Slide Number Placeholder 5">
            <a:extLst>
              <a:ext uri="{FF2B5EF4-FFF2-40B4-BE49-F238E27FC236}">
                <a16:creationId xmlns:a16="http://schemas.microsoft.com/office/drawing/2014/main" id="{6821B6DF-CCDC-4ED0-A4B2-1512B668F4E3}"/>
              </a:ext>
            </a:extLst>
          </p:cNvPr>
          <p:cNvSpPr>
            <a:spLocks noGrp="1"/>
          </p:cNvSpPr>
          <p:nvPr>
            <p:ph type="sldNum" sz="quarter" idx="4"/>
          </p:nvPr>
        </p:nvSpPr>
        <p:spPr>
          <a:xfrm>
            <a:off x="11200263" y="6356350"/>
            <a:ext cx="523902" cy="365125"/>
          </a:xfrm>
          <a:prstGeom prst="rect">
            <a:avLst/>
          </a:prstGeom>
        </p:spPr>
        <p:txBody>
          <a:bodyPr vert="horz" lIns="91440" tIns="45720" rIns="91440" bIns="45720" rtlCol="0" anchor="ctr"/>
          <a:lstStyle>
            <a:lvl1pPr algn="r">
              <a:defRPr sz="1200" b="1">
                <a:solidFill>
                  <a:schemeClr val="tx1"/>
                </a:solidFill>
              </a:defRPr>
            </a:lvl1pPr>
          </a:lstStyle>
          <a:p>
            <a:fld id="{7C7FAD9F-AEE9-406E-B720-57D2B9DB2816}" type="slidenum">
              <a:rPr lang="en-US" smtClean="0"/>
              <a:t>‹#›</a:t>
            </a:fld>
            <a:endParaRPr lang="en-US"/>
          </a:p>
        </p:txBody>
      </p:sp>
      <p:sp>
        <p:nvSpPr>
          <p:cNvPr id="14" name="Freeform: Shape 13">
            <a:extLst>
              <a:ext uri="{FF2B5EF4-FFF2-40B4-BE49-F238E27FC236}">
                <a16:creationId xmlns:a16="http://schemas.microsoft.com/office/drawing/2014/main" id="{42D2C6CA-56BB-4A08-A1E2-342F83955EDB}"/>
              </a:ext>
            </a:extLst>
          </p:cNvPr>
          <p:cNvSpPr/>
          <p:nvPr/>
        </p:nvSpPr>
        <p:spPr>
          <a:xfrm>
            <a:off x="403284" y="389461"/>
            <a:ext cx="11499601" cy="6203902"/>
          </a:xfrm>
          <a:custGeom>
            <a:avLst/>
            <a:gdLst>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5021779 w 11499601"/>
              <a:gd name="connsiteY9" fmla="*/ 5958809 h 6250474"/>
              <a:gd name="connsiteX10" fmla="*/ 5021779 w 11499601"/>
              <a:gd name="connsiteY10" fmla="*/ 5972741 h 6250474"/>
              <a:gd name="connsiteX11" fmla="*/ 3239306 w 11499601"/>
              <a:gd name="connsiteY11" fmla="*/ 5972741 h 6250474"/>
              <a:gd name="connsiteX12" fmla="*/ 3217554 w 11499601"/>
              <a:gd name="connsiteY12" fmla="*/ 6005912 h 6250474"/>
              <a:gd name="connsiteX13" fmla="*/ 3219866 w 11499601"/>
              <a:gd name="connsiteY13" fmla="*/ 6250474 h 6250474"/>
              <a:gd name="connsiteX14" fmla="*/ 2855432 w 11499601"/>
              <a:gd name="connsiteY14" fmla="*/ 6045972 h 6250474"/>
              <a:gd name="connsiteX15" fmla="*/ 2785655 w 11499601"/>
              <a:gd name="connsiteY15" fmla="*/ 5972741 h 6250474"/>
              <a:gd name="connsiteX16" fmla="*/ 2321880 w 11499601"/>
              <a:gd name="connsiteY16" fmla="*/ 5972741 h 6250474"/>
              <a:gd name="connsiteX17" fmla="*/ 2321880 w 11499601"/>
              <a:gd name="connsiteY17" fmla="*/ 5943328 h 6250474"/>
              <a:gd name="connsiteX18" fmla="*/ 2161451 w 11499601"/>
              <a:gd name="connsiteY18" fmla="*/ 5941720 h 6250474"/>
              <a:gd name="connsiteX19" fmla="*/ 1884575 w 11499601"/>
              <a:gd name="connsiteY19" fmla="*/ 5937508 h 6250474"/>
              <a:gd name="connsiteX20" fmla="*/ 1731597 w 11499601"/>
              <a:gd name="connsiteY20" fmla="*/ 5934968 h 6250474"/>
              <a:gd name="connsiteX21" fmla="*/ 1588500 w 11499601"/>
              <a:gd name="connsiteY21" fmla="*/ 5940418 h 6250474"/>
              <a:gd name="connsiteX22" fmla="*/ 671167 w 11499601"/>
              <a:gd name="connsiteY22" fmla="*/ 5948382 h 6250474"/>
              <a:gd name="connsiteX23" fmla="*/ 94741 w 11499601"/>
              <a:gd name="connsiteY23" fmla="*/ 5957415 h 6250474"/>
              <a:gd name="connsiteX24" fmla="*/ 37859 w 11499601"/>
              <a:gd name="connsiteY24" fmla="*/ 5876060 h 6250474"/>
              <a:gd name="connsiteX25" fmla="*/ 28975 w 11499601"/>
              <a:gd name="connsiteY25" fmla="*/ 2606888 h 6250474"/>
              <a:gd name="connsiteX26" fmla="*/ 33539 w 11499601"/>
              <a:gd name="connsiteY26" fmla="*/ 59860 h 6250474"/>
              <a:gd name="connsiteX27" fmla="*/ 39830 w 11499601"/>
              <a:gd name="connsiteY27" fmla="*/ 42028 h 6250474"/>
              <a:gd name="connsiteX28" fmla="*/ 88659 w 11499601"/>
              <a:gd name="connsiteY28" fmla="*/ 37282 h 6250474"/>
              <a:gd name="connsiteX29" fmla="*/ 301554 w 11499601"/>
              <a:gd name="connsiteY29" fmla="*/ 37282 h 6250474"/>
              <a:gd name="connsiteX30" fmla="*/ 416464 w 11499601"/>
              <a:gd name="connsiteY30" fmla="*/ 30725 h 6250474"/>
              <a:gd name="connsiteX31" fmla="*/ 907723 w 11499601"/>
              <a:gd name="connsiteY31" fmla="*/ 24269 h 6250474"/>
              <a:gd name="connsiteX32" fmla="*/ 3989089 w 11499601"/>
              <a:gd name="connsiteY32" fmla="*/ 29653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5021779 w 11499601"/>
              <a:gd name="connsiteY9" fmla="*/ 5958809 h 6250474"/>
              <a:gd name="connsiteX10" fmla="*/ 5021779 w 11499601"/>
              <a:gd name="connsiteY10" fmla="*/ 5972741 h 6250474"/>
              <a:gd name="connsiteX11" fmla="*/ 3239306 w 11499601"/>
              <a:gd name="connsiteY11" fmla="*/ 5972741 h 6250474"/>
              <a:gd name="connsiteX12" fmla="*/ 3217554 w 11499601"/>
              <a:gd name="connsiteY12" fmla="*/ 6005912 h 6250474"/>
              <a:gd name="connsiteX13" fmla="*/ 3219866 w 11499601"/>
              <a:gd name="connsiteY13" fmla="*/ 6250474 h 6250474"/>
              <a:gd name="connsiteX14" fmla="*/ 2855432 w 11499601"/>
              <a:gd name="connsiteY14" fmla="*/ 6045972 h 6250474"/>
              <a:gd name="connsiteX15" fmla="*/ 2785655 w 11499601"/>
              <a:gd name="connsiteY15" fmla="*/ 5972741 h 6250474"/>
              <a:gd name="connsiteX16" fmla="*/ 2321880 w 11499601"/>
              <a:gd name="connsiteY16" fmla="*/ 5972741 h 6250474"/>
              <a:gd name="connsiteX17" fmla="*/ 2161451 w 11499601"/>
              <a:gd name="connsiteY17" fmla="*/ 5941720 h 6250474"/>
              <a:gd name="connsiteX18" fmla="*/ 1884575 w 11499601"/>
              <a:gd name="connsiteY18" fmla="*/ 5937508 h 6250474"/>
              <a:gd name="connsiteX19" fmla="*/ 1731597 w 11499601"/>
              <a:gd name="connsiteY19" fmla="*/ 5934968 h 6250474"/>
              <a:gd name="connsiteX20" fmla="*/ 1588500 w 11499601"/>
              <a:gd name="connsiteY20" fmla="*/ 5940418 h 6250474"/>
              <a:gd name="connsiteX21" fmla="*/ 671167 w 11499601"/>
              <a:gd name="connsiteY21" fmla="*/ 5948382 h 6250474"/>
              <a:gd name="connsiteX22" fmla="*/ 94741 w 11499601"/>
              <a:gd name="connsiteY22" fmla="*/ 5957415 h 6250474"/>
              <a:gd name="connsiteX23" fmla="*/ 37859 w 11499601"/>
              <a:gd name="connsiteY23" fmla="*/ 5876060 h 6250474"/>
              <a:gd name="connsiteX24" fmla="*/ 28975 w 11499601"/>
              <a:gd name="connsiteY24" fmla="*/ 2606888 h 6250474"/>
              <a:gd name="connsiteX25" fmla="*/ 33539 w 11499601"/>
              <a:gd name="connsiteY25" fmla="*/ 59860 h 6250474"/>
              <a:gd name="connsiteX26" fmla="*/ 39830 w 11499601"/>
              <a:gd name="connsiteY26" fmla="*/ 42028 h 6250474"/>
              <a:gd name="connsiteX27" fmla="*/ 88659 w 11499601"/>
              <a:gd name="connsiteY27" fmla="*/ 37282 h 6250474"/>
              <a:gd name="connsiteX28" fmla="*/ 301554 w 11499601"/>
              <a:gd name="connsiteY28" fmla="*/ 37282 h 6250474"/>
              <a:gd name="connsiteX29" fmla="*/ 416464 w 11499601"/>
              <a:gd name="connsiteY29" fmla="*/ 30725 h 6250474"/>
              <a:gd name="connsiteX30" fmla="*/ 907723 w 11499601"/>
              <a:gd name="connsiteY30" fmla="*/ 24269 h 6250474"/>
              <a:gd name="connsiteX31" fmla="*/ 3989089 w 11499601"/>
              <a:gd name="connsiteY31" fmla="*/ 29653 h 6250474"/>
              <a:gd name="connsiteX32" fmla="*/ 9680053 w 11499601"/>
              <a:gd name="connsiteY32"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5021779 w 11499601"/>
              <a:gd name="connsiteY9" fmla="*/ 5958809 h 6250474"/>
              <a:gd name="connsiteX10" fmla="*/ 5021779 w 11499601"/>
              <a:gd name="connsiteY10" fmla="*/ 5972741 h 6250474"/>
              <a:gd name="connsiteX11" fmla="*/ 3239306 w 11499601"/>
              <a:gd name="connsiteY11" fmla="*/ 5972741 h 6250474"/>
              <a:gd name="connsiteX12" fmla="*/ 3217554 w 11499601"/>
              <a:gd name="connsiteY12" fmla="*/ 6005912 h 6250474"/>
              <a:gd name="connsiteX13" fmla="*/ 3219866 w 11499601"/>
              <a:gd name="connsiteY13" fmla="*/ 6250474 h 6250474"/>
              <a:gd name="connsiteX14" fmla="*/ 2855432 w 11499601"/>
              <a:gd name="connsiteY14" fmla="*/ 6045972 h 6250474"/>
              <a:gd name="connsiteX15" fmla="*/ 2785655 w 11499601"/>
              <a:gd name="connsiteY15" fmla="*/ 5972741 h 6250474"/>
              <a:gd name="connsiteX16" fmla="*/ 2321880 w 11499601"/>
              <a:gd name="connsiteY16" fmla="*/ 5972741 h 6250474"/>
              <a:gd name="connsiteX17" fmla="*/ 1884575 w 11499601"/>
              <a:gd name="connsiteY17" fmla="*/ 5937508 h 6250474"/>
              <a:gd name="connsiteX18" fmla="*/ 1731597 w 11499601"/>
              <a:gd name="connsiteY18" fmla="*/ 5934968 h 6250474"/>
              <a:gd name="connsiteX19" fmla="*/ 1588500 w 11499601"/>
              <a:gd name="connsiteY19" fmla="*/ 5940418 h 6250474"/>
              <a:gd name="connsiteX20" fmla="*/ 671167 w 11499601"/>
              <a:gd name="connsiteY20" fmla="*/ 5948382 h 6250474"/>
              <a:gd name="connsiteX21" fmla="*/ 94741 w 11499601"/>
              <a:gd name="connsiteY21" fmla="*/ 5957415 h 6250474"/>
              <a:gd name="connsiteX22" fmla="*/ 37859 w 11499601"/>
              <a:gd name="connsiteY22" fmla="*/ 5876060 h 6250474"/>
              <a:gd name="connsiteX23" fmla="*/ 28975 w 11499601"/>
              <a:gd name="connsiteY23" fmla="*/ 2606888 h 6250474"/>
              <a:gd name="connsiteX24" fmla="*/ 33539 w 11499601"/>
              <a:gd name="connsiteY24" fmla="*/ 59860 h 6250474"/>
              <a:gd name="connsiteX25" fmla="*/ 39830 w 11499601"/>
              <a:gd name="connsiteY25" fmla="*/ 42028 h 6250474"/>
              <a:gd name="connsiteX26" fmla="*/ 88659 w 11499601"/>
              <a:gd name="connsiteY26" fmla="*/ 37282 h 6250474"/>
              <a:gd name="connsiteX27" fmla="*/ 301554 w 11499601"/>
              <a:gd name="connsiteY27" fmla="*/ 37282 h 6250474"/>
              <a:gd name="connsiteX28" fmla="*/ 416464 w 11499601"/>
              <a:gd name="connsiteY28" fmla="*/ 30725 h 6250474"/>
              <a:gd name="connsiteX29" fmla="*/ 907723 w 11499601"/>
              <a:gd name="connsiteY29" fmla="*/ 24269 h 6250474"/>
              <a:gd name="connsiteX30" fmla="*/ 3989089 w 11499601"/>
              <a:gd name="connsiteY30" fmla="*/ 29653 h 6250474"/>
              <a:gd name="connsiteX31" fmla="*/ 9680053 w 11499601"/>
              <a:gd name="connsiteY31"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5021779 w 11499601"/>
              <a:gd name="connsiteY9" fmla="*/ 5958809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21880 w 11499601"/>
              <a:gd name="connsiteY15" fmla="*/ 5972741 h 6250474"/>
              <a:gd name="connsiteX16" fmla="*/ 1884575 w 11499601"/>
              <a:gd name="connsiteY16" fmla="*/ 5937508 h 6250474"/>
              <a:gd name="connsiteX17" fmla="*/ 1731597 w 11499601"/>
              <a:gd name="connsiteY17" fmla="*/ 5934968 h 6250474"/>
              <a:gd name="connsiteX18" fmla="*/ 1588500 w 11499601"/>
              <a:gd name="connsiteY18" fmla="*/ 5940418 h 6250474"/>
              <a:gd name="connsiteX19" fmla="*/ 671167 w 11499601"/>
              <a:gd name="connsiteY19" fmla="*/ 5948382 h 6250474"/>
              <a:gd name="connsiteX20" fmla="*/ 94741 w 11499601"/>
              <a:gd name="connsiteY20" fmla="*/ 5957415 h 6250474"/>
              <a:gd name="connsiteX21" fmla="*/ 37859 w 11499601"/>
              <a:gd name="connsiteY21" fmla="*/ 5876060 h 6250474"/>
              <a:gd name="connsiteX22" fmla="*/ 28975 w 11499601"/>
              <a:gd name="connsiteY22" fmla="*/ 2606888 h 6250474"/>
              <a:gd name="connsiteX23" fmla="*/ 33539 w 11499601"/>
              <a:gd name="connsiteY23" fmla="*/ 59860 h 6250474"/>
              <a:gd name="connsiteX24" fmla="*/ 39830 w 11499601"/>
              <a:gd name="connsiteY24" fmla="*/ 42028 h 6250474"/>
              <a:gd name="connsiteX25" fmla="*/ 88659 w 11499601"/>
              <a:gd name="connsiteY25" fmla="*/ 37282 h 6250474"/>
              <a:gd name="connsiteX26" fmla="*/ 301554 w 11499601"/>
              <a:gd name="connsiteY26" fmla="*/ 37282 h 6250474"/>
              <a:gd name="connsiteX27" fmla="*/ 416464 w 11499601"/>
              <a:gd name="connsiteY27" fmla="*/ 30725 h 6250474"/>
              <a:gd name="connsiteX28" fmla="*/ 907723 w 11499601"/>
              <a:gd name="connsiteY28" fmla="*/ 24269 h 6250474"/>
              <a:gd name="connsiteX29" fmla="*/ 3989089 w 11499601"/>
              <a:gd name="connsiteY29" fmla="*/ 29653 h 6250474"/>
              <a:gd name="connsiteX30" fmla="*/ 9680053 w 11499601"/>
              <a:gd name="connsiteY30"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5011590 w 11499601"/>
              <a:gd name="connsiteY9" fmla="*/ 5989374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21880 w 11499601"/>
              <a:gd name="connsiteY15" fmla="*/ 5972741 h 6250474"/>
              <a:gd name="connsiteX16" fmla="*/ 1884575 w 11499601"/>
              <a:gd name="connsiteY16" fmla="*/ 5937508 h 6250474"/>
              <a:gd name="connsiteX17" fmla="*/ 1731597 w 11499601"/>
              <a:gd name="connsiteY17" fmla="*/ 5934968 h 6250474"/>
              <a:gd name="connsiteX18" fmla="*/ 1588500 w 11499601"/>
              <a:gd name="connsiteY18" fmla="*/ 5940418 h 6250474"/>
              <a:gd name="connsiteX19" fmla="*/ 671167 w 11499601"/>
              <a:gd name="connsiteY19" fmla="*/ 5948382 h 6250474"/>
              <a:gd name="connsiteX20" fmla="*/ 94741 w 11499601"/>
              <a:gd name="connsiteY20" fmla="*/ 5957415 h 6250474"/>
              <a:gd name="connsiteX21" fmla="*/ 37859 w 11499601"/>
              <a:gd name="connsiteY21" fmla="*/ 5876060 h 6250474"/>
              <a:gd name="connsiteX22" fmla="*/ 28975 w 11499601"/>
              <a:gd name="connsiteY22" fmla="*/ 2606888 h 6250474"/>
              <a:gd name="connsiteX23" fmla="*/ 33539 w 11499601"/>
              <a:gd name="connsiteY23" fmla="*/ 59860 h 6250474"/>
              <a:gd name="connsiteX24" fmla="*/ 39830 w 11499601"/>
              <a:gd name="connsiteY24" fmla="*/ 42028 h 6250474"/>
              <a:gd name="connsiteX25" fmla="*/ 88659 w 11499601"/>
              <a:gd name="connsiteY25" fmla="*/ 37282 h 6250474"/>
              <a:gd name="connsiteX26" fmla="*/ 301554 w 11499601"/>
              <a:gd name="connsiteY26" fmla="*/ 37282 h 6250474"/>
              <a:gd name="connsiteX27" fmla="*/ 416464 w 11499601"/>
              <a:gd name="connsiteY27" fmla="*/ 30725 h 6250474"/>
              <a:gd name="connsiteX28" fmla="*/ 907723 w 11499601"/>
              <a:gd name="connsiteY28" fmla="*/ 24269 h 6250474"/>
              <a:gd name="connsiteX29" fmla="*/ 3989089 w 11499601"/>
              <a:gd name="connsiteY29" fmla="*/ 29653 h 6250474"/>
              <a:gd name="connsiteX30" fmla="*/ 9680053 w 11499601"/>
              <a:gd name="connsiteY30"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5001402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21880 w 11499601"/>
              <a:gd name="connsiteY15" fmla="*/ 5972741 h 6250474"/>
              <a:gd name="connsiteX16" fmla="*/ 1884575 w 11499601"/>
              <a:gd name="connsiteY16" fmla="*/ 5937508 h 6250474"/>
              <a:gd name="connsiteX17" fmla="*/ 1731597 w 11499601"/>
              <a:gd name="connsiteY17" fmla="*/ 5934968 h 6250474"/>
              <a:gd name="connsiteX18" fmla="*/ 1588500 w 11499601"/>
              <a:gd name="connsiteY18" fmla="*/ 5940418 h 6250474"/>
              <a:gd name="connsiteX19" fmla="*/ 671167 w 11499601"/>
              <a:gd name="connsiteY19" fmla="*/ 5948382 h 6250474"/>
              <a:gd name="connsiteX20" fmla="*/ 94741 w 11499601"/>
              <a:gd name="connsiteY20" fmla="*/ 5957415 h 6250474"/>
              <a:gd name="connsiteX21" fmla="*/ 37859 w 11499601"/>
              <a:gd name="connsiteY21" fmla="*/ 5876060 h 6250474"/>
              <a:gd name="connsiteX22" fmla="*/ 28975 w 11499601"/>
              <a:gd name="connsiteY22" fmla="*/ 2606888 h 6250474"/>
              <a:gd name="connsiteX23" fmla="*/ 33539 w 11499601"/>
              <a:gd name="connsiteY23" fmla="*/ 59860 h 6250474"/>
              <a:gd name="connsiteX24" fmla="*/ 39830 w 11499601"/>
              <a:gd name="connsiteY24" fmla="*/ 42028 h 6250474"/>
              <a:gd name="connsiteX25" fmla="*/ 88659 w 11499601"/>
              <a:gd name="connsiteY25" fmla="*/ 37282 h 6250474"/>
              <a:gd name="connsiteX26" fmla="*/ 301554 w 11499601"/>
              <a:gd name="connsiteY26" fmla="*/ 37282 h 6250474"/>
              <a:gd name="connsiteX27" fmla="*/ 416464 w 11499601"/>
              <a:gd name="connsiteY27" fmla="*/ 30725 h 6250474"/>
              <a:gd name="connsiteX28" fmla="*/ 907723 w 11499601"/>
              <a:gd name="connsiteY28" fmla="*/ 24269 h 6250474"/>
              <a:gd name="connsiteX29" fmla="*/ 3989089 w 11499601"/>
              <a:gd name="connsiteY29" fmla="*/ 29653 h 6250474"/>
              <a:gd name="connsiteX30" fmla="*/ 9680053 w 11499601"/>
              <a:gd name="connsiteY30"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21880 w 11499601"/>
              <a:gd name="connsiteY15" fmla="*/ 5972741 h 6250474"/>
              <a:gd name="connsiteX16" fmla="*/ 1884575 w 11499601"/>
              <a:gd name="connsiteY16" fmla="*/ 5937508 h 6250474"/>
              <a:gd name="connsiteX17" fmla="*/ 1731597 w 11499601"/>
              <a:gd name="connsiteY17" fmla="*/ 5934968 h 6250474"/>
              <a:gd name="connsiteX18" fmla="*/ 1588500 w 11499601"/>
              <a:gd name="connsiteY18" fmla="*/ 5940418 h 6250474"/>
              <a:gd name="connsiteX19" fmla="*/ 671167 w 11499601"/>
              <a:gd name="connsiteY19" fmla="*/ 5948382 h 6250474"/>
              <a:gd name="connsiteX20" fmla="*/ 94741 w 11499601"/>
              <a:gd name="connsiteY20" fmla="*/ 5957415 h 6250474"/>
              <a:gd name="connsiteX21" fmla="*/ 37859 w 11499601"/>
              <a:gd name="connsiteY21" fmla="*/ 5876060 h 6250474"/>
              <a:gd name="connsiteX22" fmla="*/ 28975 w 11499601"/>
              <a:gd name="connsiteY22" fmla="*/ 2606888 h 6250474"/>
              <a:gd name="connsiteX23" fmla="*/ 33539 w 11499601"/>
              <a:gd name="connsiteY23" fmla="*/ 59860 h 6250474"/>
              <a:gd name="connsiteX24" fmla="*/ 39830 w 11499601"/>
              <a:gd name="connsiteY24" fmla="*/ 42028 h 6250474"/>
              <a:gd name="connsiteX25" fmla="*/ 88659 w 11499601"/>
              <a:gd name="connsiteY25" fmla="*/ 37282 h 6250474"/>
              <a:gd name="connsiteX26" fmla="*/ 301554 w 11499601"/>
              <a:gd name="connsiteY26" fmla="*/ 37282 h 6250474"/>
              <a:gd name="connsiteX27" fmla="*/ 416464 w 11499601"/>
              <a:gd name="connsiteY27" fmla="*/ 30725 h 6250474"/>
              <a:gd name="connsiteX28" fmla="*/ 907723 w 11499601"/>
              <a:gd name="connsiteY28" fmla="*/ 24269 h 6250474"/>
              <a:gd name="connsiteX29" fmla="*/ 3989089 w 11499601"/>
              <a:gd name="connsiteY29" fmla="*/ 29653 h 6250474"/>
              <a:gd name="connsiteX30" fmla="*/ 9680053 w 11499601"/>
              <a:gd name="connsiteY30"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21880 w 11499601"/>
              <a:gd name="connsiteY15" fmla="*/ 5972741 h 6250474"/>
              <a:gd name="connsiteX16" fmla="*/ 1884575 w 11499601"/>
              <a:gd name="connsiteY16" fmla="*/ 5937508 h 6250474"/>
              <a:gd name="connsiteX17" fmla="*/ 1731597 w 11499601"/>
              <a:gd name="connsiteY17" fmla="*/ 5934968 h 6250474"/>
              <a:gd name="connsiteX18" fmla="*/ 1588500 w 11499601"/>
              <a:gd name="connsiteY18" fmla="*/ 5940418 h 6250474"/>
              <a:gd name="connsiteX19" fmla="*/ 671167 w 11499601"/>
              <a:gd name="connsiteY19" fmla="*/ 5948382 h 6250474"/>
              <a:gd name="connsiteX20" fmla="*/ 94741 w 11499601"/>
              <a:gd name="connsiteY20" fmla="*/ 5957415 h 6250474"/>
              <a:gd name="connsiteX21" fmla="*/ 37859 w 11499601"/>
              <a:gd name="connsiteY21" fmla="*/ 5876060 h 6250474"/>
              <a:gd name="connsiteX22" fmla="*/ 28975 w 11499601"/>
              <a:gd name="connsiteY22" fmla="*/ 2606888 h 6250474"/>
              <a:gd name="connsiteX23" fmla="*/ 33539 w 11499601"/>
              <a:gd name="connsiteY23" fmla="*/ 59860 h 6250474"/>
              <a:gd name="connsiteX24" fmla="*/ 39830 w 11499601"/>
              <a:gd name="connsiteY24" fmla="*/ 42028 h 6250474"/>
              <a:gd name="connsiteX25" fmla="*/ 88659 w 11499601"/>
              <a:gd name="connsiteY25" fmla="*/ 37282 h 6250474"/>
              <a:gd name="connsiteX26" fmla="*/ 301554 w 11499601"/>
              <a:gd name="connsiteY26" fmla="*/ 37282 h 6250474"/>
              <a:gd name="connsiteX27" fmla="*/ 416464 w 11499601"/>
              <a:gd name="connsiteY27" fmla="*/ 30725 h 6250474"/>
              <a:gd name="connsiteX28" fmla="*/ 907723 w 11499601"/>
              <a:gd name="connsiteY28" fmla="*/ 24269 h 6250474"/>
              <a:gd name="connsiteX29" fmla="*/ 3989089 w 11499601"/>
              <a:gd name="connsiteY29" fmla="*/ 29653 h 6250474"/>
              <a:gd name="connsiteX30" fmla="*/ 9680053 w 11499601"/>
              <a:gd name="connsiteY30"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21880 w 11499601"/>
              <a:gd name="connsiteY15" fmla="*/ 5972741 h 6250474"/>
              <a:gd name="connsiteX16" fmla="*/ 1731597 w 11499601"/>
              <a:gd name="connsiteY16" fmla="*/ 5934968 h 6250474"/>
              <a:gd name="connsiteX17" fmla="*/ 1588500 w 11499601"/>
              <a:gd name="connsiteY17" fmla="*/ 5940418 h 6250474"/>
              <a:gd name="connsiteX18" fmla="*/ 671167 w 11499601"/>
              <a:gd name="connsiteY18" fmla="*/ 5948382 h 6250474"/>
              <a:gd name="connsiteX19" fmla="*/ 94741 w 11499601"/>
              <a:gd name="connsiteY19" fmla="*/ 5957415 h 6250474"/>
              <a:gd name="connsiteX20" fmla="*/ 37859 w 11499601"/>
              <a:gd name="connsiteY20" fmla="*/ 5876060 h 6250474"/>
              <a:gd name="connsiteX21" fmla="*/ 28975 w 11499601"/>
              <a:gd name="connsiteY21" fmla="*/ 2606888 h 6250474"/>
              <a:gd name="connsiteX22" fmla="*/ 33539 w 11499601"/>
              <a:gd name="connsiteY22" fmla="*/ 59860 h 6250474"/>
              <a:gd name="connsiteX23" fmla="*/ 39830 w 11499601"/>
              <a:gd name="connsiteY23" fmla="*/ 42028 h 6250474"/>
              <a:gd name="connsiteX24" fmla="*/ 88659 w 11499601"/>
              <a:gd name="connsiteY24" fmla="*/ 37282 h 6250474"/>
              <a:gd name="connsiteX25" fmla="*/ 301554 w 11499601"/>
              <a:gd name="connsiteY25" fmla="*/ 37282 h 6250474"/>
              <a:gd name="connsiteX26" fmla="*/ 416464 w 11499601"/>
              <a:gd name="connsiteY26" fmla="*/ 30725 h 6250474"/>
              <a:gd name="connsiteX27" fmla="*/ 907723 w 11499601"/>
              <a:gd name="connsiteY27" fmla="*/ 24269 h 6250474"/>
              <a:gd name="connsiteX28" fmla="*/ 3989089 w 11499601"/>
              <a:gd name="connsiteY28" fmla="*/ 29653 h 6250474"/>
              <a:gd name="connsiteX29" fmla="*/ 9680053 w 11499601"/>
              <a:gd name="connsiteY29"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21880 w 11499601"/>
              <a:gd name="connsiteY15" fmla="*/ 5972741 h 6250474"/>
              <a:gd name="connsiteX16" fmla="*/ 1588500 w 11499601"/>
              <a:gd name="connsiteY16" fmla="*/ 5940418 h 6250474"/>
              <a:gd name="connsiteX17" fmla="*/ 671167 w 11499601"/>
              <a:gd name="connsiteY17" fmla="*/ 5948382 h 6250474"/>
              <a:gd name="connsiteX18" fmla="*/ 94741 w 11499601"/>
              <a:gd name="connsiteY18" fmla="*/ 5957415 h 6250474"/>
              <a:gd name="connsiteX19" fmla="*/ 37859 w 11499601"/>
              <a:gd name="connsiteY19" fmla="*/ 5876060 h 6250474"/>
              <a:gd name="connsiteX20" fmla="*/ 28975 w 11499601"/>
              <a:gd name="connsiteY20" fmla="*/ 2606888 h 6250474"/>
              <a:gd name="connsiteX21" fmla="*/ 33539 w 11499601"/>
              <a:gd name="connsiteY21" fmla="*/ 59860 h 6250474"/>
              <a:gd name="connsiteX22" fmla="*/ 39830 w 11499601"/>
              <a:gd name="connsiteY22" fmla="*/ 42028 h 6250474"/>
              <a:gd name="connsiteX23" fmla="*/ 88659 w 11499601"/>
              <a:gd name="connsiteY23" fmla="*/ 37282 h 6250474"/>
              <a:gd name="connsiteX24" fmla="*/ 301554 w 11499601"/>
              <a:gd name="connsiteY24" fmla="*/ 37282 h 6250474"/>
              <a:gd name="connsiteX25" fmla="*/ 416464 w 11499601"/>
              <a:gd name="connsiteY25" fmla="*/ 30725 h 6250474"/>
              <a:gd name="connsiteX26" fmla="*/ 907723 w 11499601"/>
              <a:gd name="connsiteY26" fmla="*/ 24269 h 6250474"/>
              <a:gd name="connsiteX27" fmla="*/ 3989089 w 11499601"/>
              <a:gd name="connsiteY27" fmla="*/ 29653 h 6250474"/>
              <a:gd name="connsiteX28" fmla="*/ 9680053 w 11499601"/>
              <a:gd name="connsiteY28"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21880 w 11499601"/>
              <a:gd name="connsiteY15" fmla="*/ 5972741 h 6250474"/>
              <a:gd name="connsiteX16" fmla="*/ 1552841 w 11499601"/>
              <a:gd name="connsiteY16" fmla="*/ 5965889 h 6250474"/>
              <a:gd name="connsiteX17" fmla="*/ 671167 w 11499601"/>
              <a:gd name="connsiteY17" fmla="*/ 5948382 h 6250474"/>
              <a:gd name="connsiteX18" fmla="*/ 94741 w 11499601"/>
              <a:gd name="connsiteY18" fmla="*/ 5957415 h 6250474"/>
              <a:gd name="connsiteX19" fmla="*/ 37859 w 11499601"/>
              <a:gd name="connsiteY19" fmla="*/ 5876060 h 6250474"/>
              <a:gd name="connsiteX20" fmla="*/ 28975 w 11499601"/>
              <a:gd name="connsiteY20" fmla="*/ 2606888 h 6250474"/>
              <a:gd name="connsiteX21" fmla="*/ 33539 w 11499601"/>
              <a:gd name="connsiteY21" fmla="*/ 59860 h 6250474"/>
              <a:gd name="connsiteX22" fmla="*/ 39830 w 11499601"/>
              <a:gd name="connsiteY22" fmla="*/ 42028 h 6250474"/>
              <a:gd name="connsiteX23" fmla="*/ 88659 w 11499601"/>
              <a:gd name="connsiteY23" fmla="*/ 37282 h 6250474"/>
              <a:gd name="connsiteX24" fmla="*/ 301554 w 11499601"/>
              <a:gd name="connsiteY24" fmla="*/ 37282 h 6250474"/>
              <a:gd name="connsiteX25" fmla="*/ 416464 w 11499601"/>
              <a:gd name="connsiteY25" fmla="*/ 30725 h 6250474"/>
              <a:gd name="connsiteX26" fmla="*/ 907723 w 11499601"/>
              <a:gd name="connsiteY26" fmla="*/ 24269 h 6250474"/>
              <a:gd name="connsiteX27" fmla="*/ 3989089 w 11499601"/>
              <a:gd name="connsiteY27" fmla="*/ 29653 h 6250474"/>
              <a:gd name="connsiteX28" fmla="*/ 9680053 w 11499601"/>
              <a:gd name="connsiteY28"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16786 w 11499601"/>
              <a:gd name="connsiteY15" fmla="*/ 5901423 h 6250474"/>
              <a:gd name="connsiteX16" fmla="*/ 1552841 w 11499601"/>
              <a:gd name="connsiteY16" fmla="*/ 5965889 h 6250474"/>
              <a:gd name="connsiteX17" fmla="*/ 671167 w 11499601"/>
              <a:gd name="connsiteY17" fmla="*/ 5948382 h 6250474"/>
              <a:gd name="connsiteX18" fmla="*/ 94741 w 11499601"/>
              <a:gd name="connsiteY18" fmla="*/ 5957415 h 6250474"/>
              <a:gd name="connsiteX19" fmla="*/ 37859 w 11499601"/>
              <a:gd name="connsiteY19" fmla="*/ 5876060 h 6250474"/>
              <a:gd name="connsiteX20" fmla="*/ 28975 w 11499601"/>
              <a:gd name="connsiteY20" fmla="*/ 2606888 h 6250474"/>
              <a:gd name="connsiteX21" fmla="*/ 33539 w 11499601"/>
              <a:gd name="connsiteY21" fmla="*/ 59860 h 6250474"/>
              <a:gd name="connsiteX22" fmla="*/ 39830 w 11499601"/>
              <a:gd name="connsiteY22" fmla="*/ 42028 h 6250474"/>
              <a:gd name="connsiteX23" fmla="*/ 88659 w 11499601"/>
              <a:gd name="connsiteY23" fmla="*/ 37282 h 6250474"/>
              <a:gd name="connsiteX24" fmla="*/ 301554 w 11499601"/>
              <a:gd name="connsiteY24" fmla="*/ 37282 h 6250474"/>
              <a:gd name="connsiteX25" fmla="*/ 416464 w 11499601"/>
              <a:gd name="connsiteY25" fmla="*/ 30725 h 6250474"/>
              <a:gd name="connsiteX26" fmla="*/ 907723 w 11499601"/>
              <a:gd name="connsiteY26" fmla="*/ 24269 h 6250474"/>
              <a:gd name="connsiteX27" fmla="*/ 3989089 w 11499601"/>
              <a:gd name="connsiteY27" fmla="*/ 29653 h 6250474"/>
              <a:gd name="connsiteX28" fmla="*/ 9680053 w 11499601"/>
              <a:gd name="connsiteY28"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01504 w 11499601"/>
              <a:gd name="connsiteY15" fmla="*/ 5967647 h 6250474"/>
              <a:gd name="connsiteX16" fmla="*/ 1552841 w 11499601"/>
              <a:gd name="connsiteY16" fmla="*/ 5965889 h 6250474"/>
              <a:gd name="connsiteX17" fmla="*/ 671167 w 11499601"/>
              <a:gd name="connsiteY17" fmla="*/ 5948382 h 6250474"/>
              <a:gd name="connsiteX18" fmla="*/ 94741 w 11499601"/>
              <a:gd name="connsiteY18" fmla="*/ 5957415 h 6250474"/>
              <a:gd name="connsiteX19" fmla="*/ 37859 w 11499601"/>
              <a:gd name="connsiteY19" fmla="*/ 5876060 h 6250474"/>
              <a:gd name="connsiteX20" fmla="*/ 28975 w 11499601"/>
              <a:gd name="connsiteY20" fmla="*/ 2606888 h 6250474"/>
              <a:gd name="connsiteX21" fmla="*/ 33539 w 11499601"/>
              <a:gd name="connsiteY21" fmla="*/ 59860 h 6250474"/>
              <a:gd name="connsiteX22" fmla="*/ 39830 w 11499601"/>
              <a:gd name="connsiteY22" fmla="*/ 42028 h 6250474"/>
              <a:gd name="connsiteX23" fmla="*/ 88659 w 11499601"/>
              <a:gd name="connsiteY23" fmla="*/ 37282 h 6250474"/>
              <a:gd name="connsiteX24" fmla="*/ 301554 w 11499601"/>
              <a:gd name="connsiteY24" fmla="*/ 37282 h 6250474"/>
              <a:gd name="connsiteX25" fmla="*/ 416464 w 11499601"/>
              <a:gd name="connsiteY25" fmla="*/ 30725 h 6250474"/>
              <a:gd name="connsiteX26" fmla="*/ 907723 w 11499601"/>
              <a:gd name="connsiteY26" fmla="*/ 24269 h 6250474"/>
              <a:gd name="connsiteX27" fmla="*/ 3989089 w 11499601"/>
              <a:gd name="connsiteY27" fmla="*/ 29653 h 6250474"/>
              <a:gd name="connsiteX28" fmla="*/ 9680053 w 11499601"/>
              <a:gd name="connsiteY28"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01504 w 11499601"/>
              <a:gd name="connsiteY15" fmla="*/ 5967647 h 6250474"/>
              <a:gd name="connsiteX16" fmla="*/ 671167 w 11499601"/>
              <a:gd name="connsiteY16" fmla="*/ 5948382 h 6250474"/>
              <a:gd name="connsiteX17" fmla="*/ 94741 w 11499601"/>
              <a:gd name="connsiteY17" fmla="*/ 5957415 h 6250474"/>
              <a:gd name="connsiteX18" fmla="*/ 37859 w 11499601"/>
              <a:gd name="connsiteY18" fmla="*/ 5876060 h 6250474"/>
              <a:gd name="connsiteX19" fmla="*/ 28975 w 11499601"/>
              <a:gd name="connsiteY19" fmla="*/ 2606888 h 6250474"/>
              <a:gd name="connsiteX20" fmla="*/ 33539 w 11499601"/>
              <a:gd name="connsiteY20" fmla="*/ 59860 h 6250474"/>
              <a:gd name="connsiteX21" fmla="*/ 39830 w 11499601"/>
              <a:gd name="connsiteY21" fmla="*/ 42028 h 6250474"/>
              <a:gd name="connsiteX22" fmla="*/ 88659 w 11499601"/>
              <a:gd name="connsiteY22" fmla="*/ 37282 h 6250474"/>
              <a:gd name="connsiteX23" fmla="*/ 301554 w 11499601"/>
              <a:gd name="connsiteY23" fmla="*/ 37282 h 6250474"/>
              <a:gd name="connsiteX24" fmla="*/ 416464 w 11499601"/>
              <a:gd name="connsiteY24" fmla="*/ 30725 h 6250474"/>
              <a:gd name="connsiteX25" fmla="*/ 907723 w 11499601"/>
              <a:gd name="connsiteY25" fmla="*/ 24269 h 6250474"/>
              <a:gd name="connsiteX26" fmla="*/ 3989089 w 11499601"/>
              <a:gd name="connsiteY26" fmla="*/ 29653 h 6250474"/>
              <a:gd name="connsiteX27" fmla="*/ 9680053 w 11499601"/>
              <a:gd name="connsiteY27"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01504 w 11499601"/>
              <a:gd name="connsiteY15" fmla="*/ 5967647 h 6250474"/>
              <a:gd name="connsiteX16" fmla="*/ 666073 w 11499601"/>
              <a:gd name="connsiteY16" fmla="*/ 5958571 h 6250474"/>
              <a:gd name="connsiteX17" fmla="*/ 94741 w 11499601"/>
              <a:gd name="connsiteY17" fmla="*/ 5957415 h 6250474"/>
              <a:gd name="connsiteX18" fmla="*/ 37859 w 11499601"/>
              <a:gd name="connsiteY18" fmla="*/ 5876060 h 6250474"/>
              <a:gd name="connsiteX19" fmla="*/ 28975 w 11499601"/>
              <a:gd name="connsiteY19" fmla="*/ 2606888 h 6250474"/>
              <a:gd name="connsiteX20" fmla="*/ 33539 w 11499601"/>
              <a:gd name="connsiteY20" fmla="*/ 59860 h 6250474"/>
              <a:gd name="connsiteX21" fmla="*/ 39830 w 11499601"/>
              <a:gd name="connsiteY21" fmla="*/ 42028 h 6250474"/>
              <a:gd name="connsiteX22" fmla="*/ 88659 w 11499601"/>
              <a:gd name="connsiteY22" fmla="*/ 37282 h 6250474"/>
              <a:gd name="connsiteX23" fmla="*/ 301554 w 11499601"/>
              <a:gd name="connsiteY23" fmla="*/ 37282 h 6250474"/>
              <a:gd name="connsiteX24" fmla="*/ 416464 w 11499601"/>
              <a:gd name="connsiteY24" fmla="*/ 30725 h 6250474"/>
              <a:gd name="connsiteX25" fmla="*/ 907723 w 11499601"/>
              <a:gd name="connsiteY25" fmla="*/ 24269 h 6250474"/>
              <a:gd name="connsiteX26" fmla="*/ 3989089 w 11499601"/>
              <a:gd name="connsiteY26" fmla="*/ 29653 h 6250474"/>
              <a:gd name="connsiteX27" fmla="*/ 9680053 w 11499601"/>
              <a:gd name="connsiteY27"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70715 w 11499601"/>
              <a:gd name="connsiteY13" fmla="*/ 6056161 h 6250474"/>
              <a:gd name="connsiteX14" fmla="*/ 2785655 w 11499601"/>
              <a:gd name="connsiteY14" fmla="*/ 5972741 h 6250474"/>
              <a:gd name="connsiteX15" fmla="*/ 2301504 w 11499601"/>
              <a:gd name="connsiteY15" fmla="*/ 5967647 h 6250474"/>
              <a:gd name="connsiteX16" fmla="*/ 666073 w 11499601"/>
              <a:gd name="connsiteY16" fmla="*/ 5958571 h 6250474"/>
              <a:gd name="connsiteX17" fmla="*/ 94741 w 11499601"/>
              <a:gd name="connsiteY17" fmla="*/ 5957415 h 6250474"/>
              <a:gd name="connsiteX18" fmla="*/ 37859 w 11499601"/>
              <a:gd name="connsiteY18" fmla="*/ 5876060 h 6250474"/>
              <a:gd name="connsiteX19" fmla="*/ 28975 w 11499601"/>
              <a:gd name="connsiteY19" fmla="*/ 2606888 h 6250474"/>
              <a:gd name="connsiteX20" fmla="*/ 33539 w 11499601"/>
              <a:gd name="connsiteY20" fmla="*/ 59860 h 6250474"/>
              <a:gd name="connsiteX21" fmla="*/ 39830 w 11499601"/>
              <a:gd name="connsiteY21" fmla="*/ 42028 h 6250474"/>
              <a:gd name="connsiteX22" fmla="*/ 88659 w 11499601"/>
              <a:gd name="connsiteY22" fmla="*/ 37282 h 6250474"/>
              <a:gd name="connsiteX23" fmla="*/ 301554 w 11499601"/>
              <a:gd name="connsiteY23" fmla="*/ 37282 h 6250474"/>
              <a:gd name="connsiteX24" fmla="*/ 416464 w 11499601"/>
              <a:gd name="connsiteY24" fmla="*/ 30725 h 6250474"/>
              <a:gd name="connsiteX25" fmla="*/ 907723 w 11499601"/>
              <a:gd name="connsiteY25" fmla="*/ 24269 h 6250474"/>
              <a:gd name="connsiteX26" fmla="*/ 3989089 w 11499601"/>
              <a:gd name="connsiteY26" fmla="*/ 29653 h 6250474"/>
              <a:gd name="connsiteX27" fmla="*/ 9680053 w 11499601"/>
              <a:gd name="connsiteY27"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70715 w 11499601"/>
              <a:gd name="connsiteY13" fmla="*/ 6056161 h 6250474"/>
              <a:gd name="connsiteX14" fmla="*/ 2785655 w 11499601"/>
              <a:gd name="connsiteY14" fmla="*/ 5972741 h 6250474"/>
              <a:gd name="connsiteX15" fmla="*/ 2301504 w 11499601"/>
              <a:gd name="connsiteY15" fmla="*/ 5967647 h 6250474"/>
              <a:gd name="connsiteX16" fmla="*/ 666073 w 11499601"/>
              <a:gd name="connsiteY16" fmla="*/ 5958571 h 6250474"/>
              <a:gd name="connsiteX17" fmla="*/ 94741 w 11499601"/>
              <a:gd name="connsiteY17" fmla="*/ 5957415 h 6250474"/>
              <a:gd name="connsiteX18" fmla="*/ 37859 w 11499601"/>
              <a:gd name="connsiteY18" fmla="*/ 5876060 h 6250474"/>
              <a:gd name="connsiteX19" fmla="*/ 28975 w 11499601"/>
              <a:gd name="connsiteY19" fmla="*/ 2606888 h 6250474"/>
              <a:gd name="connsiteX20" fmla="*/ 33539 w 11499601"/>
              <a:gd name="connsiteY20" fmla="*/ 59860 h 6250474"/>
              <a:gd name="connsiteX21" fmla="*/ 39830 w 11499601"/>
              <a:gd name="connsiteY21" fmla="*/ 42028 h 6250474"/>
              <a:gd name="connsiteX22" fmla="*/ 88659 w 11499601"/>
              <a:gd name="connsiteY22" fmla="*/ 37282 h 6250474"/>
              <a:gd name="connsiteX23" fmla="*/ 301554 w 11499601"/>
              <a:gd name="connsiteY23" fmla="*/ 37282 h 6250474"/>
              <a:gd name="connsiteX24" fmla="*/ 416464 w 11499601"/>
              <a:gd name="connsiteY24" fmla="*/ 30725 h 6250474"/>
              <a:gd name="connsiteX25" fmla="*/ 907723 w 11499601"/>
              <a:gd name="connsiteY25" fmla="*/ 24269 h 6250474"/>
              <a:gd name="connsiteX26" fmla="*/ 3989089 w 11499601"/>
              <a:gd name="connsiteY26" fmla="*/ 29653 h 6250474"/>
              <a:gd name="connsiteX27" fmla="*/ 9680053 w 11499601"/>
              <a:gd name="connsiteY27" fmla="*/ 0 h 6250474"/>
              <a:gd name="connsiteX0" fmla="*/ 9680053 w 11499601"/>
              <a:gd name="connsiteY0" fmla="*/ 5500 h 6255974"/>
              <a:gd name="connsiteX1" fmla="*/ 11263634 w 11499601"/>
              <a:gd name="connsiteY1" fmla="*/ 16394 h 6255974"/>
              <a:gd name="connsiteX2" fmla="*/ 11499601 w 11499601"/>
              <a:gd name="connsiteY2" fmla="*/ 64794 h 6255974"/>
              <a:gd name="connsiteX3" fmla="*/ 11496115 w 11499601"/>
              <a:gd name="connsiteY3" fmla="*/ 338710 h 6255974"/>
              <a:gd name="connsiteX4" fmla="*/ 11496626 w 11499601"/>
              <a:gd name="connsiteY4" fmla="*/ 807372 h 6255974"/>
              <a:gd name="connsiteX5" fmla="*/ 11482477 w 11499601"/>
              <a:gd name="connsiteY5" fmla="*/ 1840079 h 6255974"/>
              <a:gd name="connsiteX6" fmla="*/ 11478714 w 11499601"/>
              <a:gd name="connsiteY6" fmla="*/ 3525714 h 6255974"/>
              <a:gd name="connsiteX7" fmla="*/ 11419375 w 11499601"/>
              <a:gd name="connsiteY7" fmla="*/ 5987933 h 6255974"/>
              <a:gd name="connsiteX8" fmla="*/ 5959453 w 11499601"/>
              <a:gd name="connsiteY8" fmla="*/ 5978886 h 6255974"/>
              <a:gd name="connsiteX9" fmla="*/ 4858766 w 11499601"/>
              <a:gd name="connsiteY9" fmla="*/ 6005062 h 6255974"/>
              <a:gd name="connsiteX10" fmla="*/ 3239306 w 11499601"/>
              <a:gd name="connsiteY10" fmla="*/ 5978241 h 6255974"/>
              <a:gd name="connsiteX11" fmla="*/ 3217554 w 11499601"/>
              <a:gd name="connsiteY11" fmla="*/ 6011412 h 6255974"/>
              <a:gd name="connsiteX12" fmla="*/ 3219866 w 11499601"/>
              <a:gd name="connsiteY12" fmla="*/ 6255974 h 6255974"/>
              <a:gd name="connsiteX13" fmla="*/ 2870715 w 11499601"/>
              <a:gd name="connsiteY13" fmla="*/ 6061661 h 6255974"/>
              <a:gd name="connsiteX14" fmla="*/ 2785655 w 11499601"/>
              <a:gd name="connsiteY14" fmla="*/ 5978241 h 6255974"/>
              <a:gd name="connsiteX15" fmla="*/ 2301504 w 11499601"/>
              <a:gd name="connsiteY15" fmla="*/ 5973147 h 6255974"/>
              <a:gd name="connsiteX16" fmla="*/ 666073 w 11499601"/>
              <a:gd name="connsiteY16" fmla="*/ 5964071 h 6255974"/>
              <a:gd name="connsiteX17" fmla="*/ 94741 w 11499601"/>
              <a:gd name="connsiteY17" fmla="*/ 5962915 h 6255974"/>
              <a:gd name="connsiteX18" fmla="*/ 37859 w 11499601"/>
              <a:gd name="connsiteY18" fmla="*/ 5881560 h 6255974"/>
              <a:gd name="connsiteX19" fmla="*/ 28975 w 11499601"/>
              <a:gd name="connsiteY19" fmla="*/ 2612388 h 6255974"/>
              <a:gd name="connsiteX20" fmla="*/ 33539 w 11499601"/>
              <a:gd name="connsiteY20" fmla="*/ 65360 h 6255974"/>
              <a:gd name="connsiteX21" fmla="*/ 39830 w 11499601"/>
              <a:gd name="connsiteY21" fmla="*/ 47528 h 6255974"/>
              <a:gd name="connsiteX22" fmla="*/ 88659 w 11499601"/>
              <a:gd name="connsiteY22" fmla="*/ 42782 h 6255974"/>
              <a:gd name="connsiteX23" fmla="*/ 301554 w 11499601"/>
              <a:gd name="connsiteY23" fmla="*/ 42782 h 6255974"/>
              <a:gd name="connsiteX24" fmla="*/ 416464 w 11499601"/>
              <a:gd name="connsiteY24" fmla="*/ 36225 h 6255974"/>
              <a:gd name="connsiteX25" fmla="*/ 907723 w 11499601"/>
              <a:gd name="connsiteY25" fmla="*/ 29769 h 6255974"/>
              <a:gd name="connsiteX26" fmla="*/ 3989089 w 11499601"/>
              <a:gd name="connsiteY26" fmla="*/ 35153 h 6255974"/>
              <a:gd name="connsiteX27" fmla="*/ 9680053 w 11499601"/>
              <a:gd name="connsiteY27" fmla="*/ 5500 h 6255974"/>
              <a:gd name="connsiteX0" fmla="*/ 9680053 w 11499601"/>
              <a:gd name="connsiteY0" fmla="*/ 0 h 6250474"/>
              <a:gd name="connsiteX1" fmla="*/ 11263634 w 11499601"/>
              <a:gd name="connsiteY1" fmla="*/ 10894 h 6250474"/>
              <a:gd name="connsiteX2" fmla="*/ 11499601 w 11499601"/>
              <a:gd name="connsiteY2" fmla="*/ 59294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70715 w 11499601"/>
              <a:gd name="connsiteY13" fmla="*/ 6056161 h 6250474"/>
              <a:gd name="connsiteX14" fmla="*/ 2785655 w 11499601"/>
              <a:gd name="connsiteY14" fmla="*/ 5972741 h 6250474"/>
              <a:gd name="connsiteX15" fmla="*/ 2301504 w 11499601"/>
              <a:gd name="connsiteY15" fmla="*/ 5967647 h 6250474"/>
              <a:gd name="connsiteX16" fmla="*/ 666073 w 11499601"/>
              <a:gd name="connsiteY16" fmla="*/ 5958571 h 6250474"/>
              <a:gd name="connsiteX17" fmla="*/ 94741 w 11499601"/>
              <a:gd name="connsiteY17" fmla="*/ 5957415 h 6250474"/>
              <a:gd name="connsiteX18" fmla="*/ 37859 w 11499601"/>
              <a:gd name="connsiteY18" fmla="*/ 5876060 h 6250474"/>
              <a:gd name="connsiteX19" fmla="*/ 28975 w 11499601"/>
              <a:gd name="connsiteY19" fmla="*/ 2606888 h 6250474"/>
              <a:gd name="connsiteX20" fmla="*/ 33539 w 11499601"/>
              <a:gd name="connsiteY20" fmla="*/ 59860 h 6250474"/>
              <a:gd name="connsiteX21" fmla="*/ 39830 w 11499601"/>
              <a:gd name="connsiteY21" fmla="*/ 42028 h 6250474"/>
              <a:gd name="connsiteX22" fmla="*/ 88659 w 11499601"/>
              <a:gd name="connsiteY22" fmla="*/ 37282 h 6250474"/>
              <a:gd name="connsiteX23" fmla="*/ 301554 w 11499601"/>
              <a:gd name="connsiteY23" fmla="*/ 37282 h 6250474"/>
              <a:gd name="connsiteX24" fmla="*/ 416464 w 11499601"/>
              <a:gd name="connsiteY24" fmla="*/ 30725 h 6250474"/>
              <a:gd name="connsiteX25" fmla="*/ 907723 w 11499601"/>
              <a:gd name="connsiteY25" fmla="*/ 24269 h 6250474"/>
              <a:gd name="connsiteX26" fmla="*/ 3989089 w 11499601"/>
              <a:gd name="connsiteY26" fmla="*/ 29653 h 6250474"/>
              <a:gd name="connsiteX27" fmla="*/ 9680053 w 11499601"/>
              <a:gd name="connsiteY27" fmla="*/ 0 h 6250474"/>
              <a:gd name="connsiteX0" fmla="*/ 9680053 w 11499601"/>
              <a:gd name="connsiteY0" fmla="*/ 0 h 6250474"/>
              <a:gd name="connsiteX1" fmla="*/ 11263634 w 11499601"/>
              <a:gd name="connsiteY1" fmla="*/ 10894 h 6250474"/>
              <a:gd name="connsiteX2" fmla="*/ 11499601 w 11499601"/>
              <a:gd name="connsiteY2" fmla="*/ 39374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70715 w 11499601"/>
              <a:gd name="connsiteY13" fmla="*/ 6056161 h 6250474"/>
              <a:gd name="connsiteX14" fmla="*/ 2785655 w 11499601"/>
              <a:gd name="connsiteY14" fmla="*/ 5972741 h 6250474"/>
              <a:gd name="connsiteX15" fmla="*/ 2301504 w 11499601"/>
              <a:gd name="connsiteY15" fmla="*/ 5967647 h 6250474"/>
              <a:gd name="connsiteX16" fmla="*/ 666073 w 11499601"/>
              <a:gd name="connsiteY16" fmla="*/ 5958571 h 6250474"/>
              <a:gd name="connsiteX17" fmla="*/ 94741 w 11499601"/>
              <a:gd name="connsiteY17" fmla="*/ 5957415 h 6250474"/>
              <a:gd name="connsiteX18" fmla="*/ 37859 w 11499601"/>
              <a:gd name="connsiteY18" fmla="*/ 5876060 h 6250474"/>
              <a:gd name="connsiteX19" fmla="*/ 28975 w 11499601"/>
              <a:gd name="connsiteY19" fmla="*/ 2606888 h 6250474"/>
              <a:gd name="connsiteX20" fmla="*/ 33539 w 11499601"/>
              <a:gd name="connsiteY20" fmla="*/ 59860 h 6250474"/>
              <a:gd name="connsiteX21" fmla="*/ 39830 w 11499601"/>
              <a:gd name="connsiteY21" fmla="*/ 42028 h 6250474"/>
              <a:gd name="connsiteX22" fmla="*/ 88659 w 11499601"/>
              <a:gd name="connsiteY22" fmla="*/ 37282 h 6250474"/>
              <a:gd name="connsiteX23" fmla="*/ 301554 w 11499601"/>
              <a:gd name="connsiteY23" fmla="*/ 37282 h 6250474"/>
              <a:gd name="connsiteX24" fmla="*/ 416464 w 11499601"/>
              <a:gd name="connsiteY24" fmla="*/ 30725 h 6250474"/>
              <a:gd name="connsiteX25" fmla="*/ 907723 w 11499601"/>
              <a:gd name="connsiteY25" fmla="*/ 24269 h 6250474"/>
              <a:gd name="connsiteX26" fmla="*/ 3989089 w 11499601"/>
              <a:gd name="connsiteY26" fmla="*/ 29653 h 6250474"/>
              <a:gd name="connsiteX27" fmla="*/ 9680053 w 11499601"/>
              <a:gd name="connsiteY27" fmla="*/ 0 h 6250474"/>
              <a:gd name="connsiteX0" fmla="*/ 9680053 w 11499601"/>
              <a:gd name="connsiteY0" fmla="*/ 0 h 6250474"/>
              <a:gd name="connsiteX1" fmla="*/ 11263634 w 11499601"/>
              <a:gd name="connsiteY1" fmla="*/ 10894 h 6250474"/>
              <a:gd name="connsiteX2" fmla="*/ 11499601 w 11499601"/>
              <a:gd name="connsiteY2" fmla="*/ 39374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70715 w 11499601"/>
              <a:gd name="connsiteY13" fmla="*/ 6056161 h 6250474"/>
              <a:gd name="connsiteX14" fmla="*/ 2785655 w 11499601"/>
              <a:gd name="connsiteY14" fmla="*/ 5972741 h 6250474"/>
              <a:gd name="connsiteX15" fmla="*/ 2301504 w 11499601"/>
              <a:gd name="connsiteY15" fmla="*/ 5967647 h 6250474"/>
              <a:gd name="connsiteX16" fmla="*/ 666073 w 11499601"/>
              <a:gd name="connsiteY16" fmla="*/ 5958571 h 6250474"/>
              <a:gd name="connsiteX17" fmla="*/ 94741 w 11499601"/>
              <a:gd name="connsiteY17" fmla="*/ 5957415 h 6250474"/>
              <a:gd name="connsiteX18" fmla="*/ 37859 w 11499601"/>
              <a:gd name="connsiteY18" fmla="*/ 5876060 h 6250474"/>
              <a:gd name="connsiteX19" fmla="*/ 28975 w 11499601"/>
              <a:gd name="connsiteY19" fmla="*/ 2606888 h 6250474"/>
              <a:gd name="connsiteX20" fmla="*/ 33539 w 11499601"/>
              <a:gd name="connsiteY20" fmla="*/ 59860 h 6250474"/>
              <a:gd name="connsiteX21" fmla="*/ 39830 w 11499601"/>
              <a:gd name="connsiteY21" fmla="*/ 42028 h 6250474"/>
              <a:gd name="connsiteX22" fmla="*/ 88659 w 11499601"/>
              <a:gd name="connsiteY22" fmla="*/ 37282 h 6250474"/>
              <a:gd name="connsiteX23" fmla="*/ 301554 w 11499601"/>
              <a:gd name="connsiteY23" fmla="*/ 37282 h 6250474"/>
              <a:gd name="connsiteX24" fmla="*/ 416464 w 11499601"/>
              <a:gd name="connsiteY24" fmla="*/ 30725 h 6250474"/>
              <a:gd name="connsiteX25" fmla="*/ 907723 w 11499601"/>
              <a:gd name="connsiteY25" fmla="*/ 24269 h 6250474"/>
              <a:gd name="connsiteX26" fmla="*/ 3989089 w 11499601"/>
              <a:gd name="connsiteY26" fmla="*/ 29653 h 6250474"/>
              <a:gd name="connsiteX27" fmla="*/ 9680053 w 11499601"/>
              <a:gd name="connsiteY27" fmla="*/ 0 h 6250474"/>
              <a:gd name="connsiteX0" fmla="*/ 9680053 w 11499601"/>
              <a:gd name="connsiteY0" fmla="*/ 0 h 6250474"/>
              <a:gd name="connsiteX1" fmla="*/ 11263634 w 11499601"/>
              <a:gd name="connsiteY1" fmla="*/ 10894 h 6250474"/>
              <a:gd name="connsiteX2" fmla="*/ 11499601 w 11499601"/>
              <a:gd name="connsiteY2" fmla="*/ 39374 h 6250474"/>
              <a:gd name="connsiteX3" fmla="*/ 11491172 w 11499601"/>
              <a:gd name="connsiteY3" fmla="*/ 31329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70715 w 11499601"/>
              <a:gd name="connsiteY13" fmla="*/ 6056161 h 6250474"/>
              <a:gd name="connsiteX14" fmla="*/ 2785655 w 11499601"/>
              <a:gd name="connsiteY14" fmla="*/ 5972741 h 6250474"/>
              <a:gd name="connsiteX15" fmla="*/ 2301504 w 11499601"/>
              <a:gd name="connsiteY15" fmla="*/ 5967647 h 6250474"/>
              <a:gd name="connsiteX16" fmla="*/ 666073 w 11499601"/>
              <a:gd name="connsiteY16" fmla="*/ 5958571 h 6250474"/>
              <a:gd name="connsiteX17" fmla="*/ 94741 w 11499601"/>
              <a:gd name="connsiteY17" fmla="*/ 5957415 h 6250474"/>
              <a:gd name="connsiteX18" fmla="*/ 37859 w 11499601"/>
              <a:gd name="connsiteY18" fmla="*/ 5876060 h 6250474"/>
              <a:gd name="connsiteX19" fmla="*/ 28975 w 11499601"/>
              <a:gd name="connsiteY19" fmla="*/ 2606888 h 6250474"/>
              <a:gd name="connsiteX20" fmla="*/ 33539 w 11499601"/>
              <a:gd name="connsiteY20" fmla="*/ 59860 h 6250474"/>
              <a:gd name="connsiteX21" fmla="*/ 39830 w 11499601"/>
              <a:gd name="connsiteY21" fmla="*/ 42028 h 6250474"/>
              <a:gd name="connsiteX22" fmla="*/ 88659 w 11499601"/>
              <a:gd name="connsiteY22" fmla="*/ 37282 h 6250474"/>
              <a:gd name="connsiteX23" fmla="*/ 301554 w 11499601"/>
              <a:gd name="connsiteY23" fmla="*/ 37282 h 6250474"/>
              <a:gd name="connsiteX24" fmla="*/ 416464 w 11499601"/>
              <a:gd name="connsiteY24" fmla="*/ 30725 h 6250474"/>
              <a:gd name="connsiteX25" fmla="*/ 907723 w 11499601"/>
              <a:gd name="connsiteY25" fmla="*/ 24269 h 6250474"/>
              <a:gd name="connsiteX26" fmla="*/ 3989089 w 11499601"/>
              <a:gd name="connsiteY26" fmla="*/ 29653 h 6250474"/>
              <a:gd name="connsiteX27" fmla="*/ 9680053 w 11499601"/>
              <a:gd name="connsiteY27" fmla="*/ 0 h 6250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1499601" h="6250474">
                <a:moveTo>
                  <a:pt x="9680053" y="0"/>
                </a:moveTo>
                <a:lnTo>
                  <a:pt x="11263634" y="10894"/>
                </a:lnTo>
                <a:cubicBezTo>
                  <a:pt x="11382518" y="17609"/>
                  <a:pt x="11483635" y="5293"/>
                  <a:pt x="11499601" y="39374"/>
                </a:cubicBezTo>
                <a:lnTo>
                  <a:pt x="11491172" y="313290"/>
                </a:lnTo>
                <a:cubicBezTo>
                  <a:pt x="11491342" y="469511"/>
                  <a:pt x="11496456" y="645651"/>
                  <a:pt x="11496626" y="801872"/>
                </a:cubicBezTo>
                <a:cubicBezTo>
                  <a:pt x="11485119" y="918570"/>
                  <a:pt x="11483798" y="1773917"/>
                  <a:pt x="11482477" y="1834579"/>
                </a:cubicBezTo>
                <a:cubicBezTo>
                  <a:pt x="11462397" y="2645173"/>
                  <a:pt x="11489491" y="2970847"/>
                  <a:pt x="11478714" y="3520214"/>
                </a:cubicBezTo>
                <a:cubicBezTo>
                  <a:pt x="11462615" y="5654060"/>
                  <a:pt x="11560172" y="6010354"/>
                  <a:pt x="11419375" y="5982433"/>
                </a:cubicBezTo>
                <a:cubicBezTo>
                  <a:pt x="9251879" y="6044921"/>
                  <a:pt x="7569480" y="6004728"/>
                  <a:pt x="5959453" y="5973386"/>
                </a:cubicBezTo>
                <a:lnTo>
                  <a:pt x="4858766" y="5999562"/>
                </a:lnTo>
                <a:lnTo>
                  <a:pt x="3239306" y="5972741"/>
                </a:lnTo>
                <a:lnTo>
                  <a:pt x="3217554" y="6005912"/>
                </a:lnTo>
                <a:cubicBezTo>
                  <a:pt x="3195952" y="6047442"/>
                  <a:pt x="3201415" y="6144511"/>
                  <a:pt x="3219866" y="6250474"/>
                </a:cubicBezTo>
                <a:cubicBezTo>
                  <a:pt x="3113618" y="6201492"/>
                  <a:pt x="2980145" y="6145854"/>
                  <a:pt x="2870715" y="6056161"/>
                </a:cubicBezTo>
                <a:lnTo>
                  <a:pt x="2785655" y="5972741"/>
                </a:lnTo>
                <a:lnTo>
                  <a:pt x="2301504" y="5967647"/>
                </a:lnTo>
                <a:lnTo>
                  <a:pt x="666073" y="5958571"/>
                </a:lnTo>
                <a:cubicBezTo>
                  <a:pt x="416338" y="5959078"/>
                  <a:pt x="199443" y="5971167"/>
                  <a:pt x="94741" y="5957415"/>
                </a:cubicBezTo>
                <a:cubicBezTo>
                  <a:pt x="-9961" y="5943663"/>
                  <a:pt x="43390" y="5957506"/>
                  <a:pt x="37859" y="5876060"/>
                </a:cubicBezTo>
                <a:cubicBezTo>
                  <a:pt x="13485" y="5737802"/>
                  <a:pt x="42281" y="4414258"/>
                  <a:pt x="28975" y="2606888"/>
                </a:cubicBezTo>
                <a:cubicBezTo>
                  <a:pt x="-19249" y="1512253"/>
                  <a:pt x="110" y="488851"/>
                  <a:pt x="33539" y="59860"/>
                </a:cubicBezTo>
                <a:cubicBezTo>
                  <a:pt x="34137" y="52184"/>
                  <a:pt x="36271" y="46366"/>
                  <a:pt x="39830" y="42028"/>
                </a:cubicBezTo>
                <a:lnTo>
                  <a:pt x="88659" y="37282"/>
                </a:lnTo>
                <a:lnTo>
                  <a:pt x="301554" y="37282"/>
                </a:lnTo>
                <a:lnTo>
                  <a:pt x="416464" y="30725"/>
                </a:lnTo>
                <a:lnTo>
                  <a:pt x="907723" y="24269"/>
                </a:lnTo>
                <a:lnTo>
                  <a:pt x="3989089" y="29653"/>
                </a:lnTo>
                <a:lnTo>
                  <a:pt x="9680053" y="0"/>
                </a:lnTo>
                <a:close/>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955823350"/>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txStyles>
    <p:titleStyle>
      <a:lvl1pPr algn="l" defTabSz="914400" rtl="0" eaLnBrk="1" latinLnBrk="0" hangingPunct="1">
        <a:lnSpc>
          <a:spcPct val="100000"/>
        </a:lnSpc>
        <a:spcBef>
          <a:spcPct val="0"/>
        </a:spcBef>
        <a:buNone/>
        <a:defRPr sz="4800" b="1" kern="1200" spc="100" baseline="0">
          <a:solidFill>
            <a:schemeClr val="tx1"/>
          </a:solidFill>
          <a:latin typeface="+mj-lt"/>
          <a:ea typeface="+mj-ea"/>
          <a:cs typeface="+mj-cs"/>
        </a:defRPr>
      </a:lvl1pPr>
    </p:titleStyle>
    <p:bodyStyle>
      <a:lvl1pPr marL="0" indent="0" algn="l" defTabSz="914400" rtl="0" eaLnBrk="1" latinLnBrk="0" hangingPunct="1">
        <a:lnSpc>
          <a:spcPct val="100000"/>
        </a:lnSpc>
        <a:spcBef>
          <a:spcPts val="1000"/>
        </a:spcBef>
        <a:buSzPct val="73000"/>
        <a:buFontTx/>
        <a:buNone/>
        <a:defRPr sz="3200" b="1" kern="1200" spc="50" baseline="0">
          <a:solidFill>
            <a:schemeClr val="tx1"/>
          </a:solidFill>
          <a:latin typeface="+mn-lt"/>
          <a:ea typeface="+mn-ea"/>
          <a:cs typeface="+mn-cs"/>
        </a:defRPr>
      </a:lvl1pPr>
      <a:lvl2pPr marL="228600" indent="-182880" algn="l" defTabSz="914400" rtl="0" eaLnBrk="1" latinLnBrk="0" hangingPunct="1">
        <a:lnSpc>
          <a:spcPct val="100000"/>
        </a:lnSpc>
        <a:spcBef>
          <a:spcPts val="500"/>
        </a:spcBef>
        <a:buSzPct val="70000"/>
        <a:buFont typeface="Arial" panose="020B0604020202020204" pitchFamily="34" charset="0"/>
        <a:buChar char="•"/>
        <a:defRPr sz="2800" b="1" kern="1200" spc="50" baseline="0">
          <a:solidFill>
            <a:schemeClr val="tx1"/>
          </a:solidFill>
          <a:latin typeface="+mn-lt"/>
          <a:ea typeface="+mn-ea"/>
          <a:cs typeface="+mn-cs"/>
        </a:defRPr>
      </a:lvl2pPr>
      <a:lvl3pPr marL="274320" indent="0" algn="l" defTabSz="914400" rtl="0" eaLnBrk="1" latinLnBrk="0" hangingPunct="1">
        <a:lnSpc>
          <a:spcPct val="100000"/>
        </a:lnSpc>
        <a:spcBef>
          <a:spcPts val="500"/>
        </a:spcBef>
        <a:buSzPct val="73000"/>
        <a:buFontTx/>
        <a:buNone/>
        <a:defRPr sz="2400" b="1" kern="1200" spc="50" baseline="0">
          <a:solidFill>
            <a:schemeClr val="tx1"/>
          </a:solidFill>
          <a:latin typeface="+mn-lt"/>
          <a:ea typeface="+mn-ea"/>
          <a:cs typeface="+mn-cs"/>
        </a:defRPr>
      </a:lvl3pPr>
      <a:lvl4pPr marL="548640" indent="-182880" algn="l" defTabSz="914400" rtl="0" eaLnBrk="1" latinLnBrk="0" hangingPunct="1">
        <a:lnSpc>
          <a:spcPct val="100000"/>
        </a:lnSpc>
        <a:spcBef>
          <a:spcPts val="500"/>
        </a:spcBef>
        <a:buSzPct val="73000"/>
        <a:buFont typeface="Arial" panose="020B0604020202020204" pitchFamily="34" charset="0"/>
        <a:buChar char="•"/>
        <a:defRPr sz="2000" b="1" kern="1200" spc="50" baseline="0">
          <a:solidFill>
            <a:schemeClr val="tx1"/>
          </a:solidFill>
          <a:latin typeface="+mn-lt"/>
          <a:ea typeface="+mn-ea"/>
          <a:cs typeface="+mn-cs"/>
        </a:defRPr>
      </a:lvl4pPr>
      <a:lvl5pPr marL="548640" indent="0" algn="l" defTabSz="914400" rtl="0" eaLnBrk="1" latinLnBrk="0" hangingPunct="1">
        <a:lnSpc>
          <a:spcPct val="100000"/>
        </a:lnSpc>
        <a:spcBef>
          <a:spcPts val="500"/>
        </a:spcBef>
        <a:buSzPct val="73000"/>
        <a:buFontTx/>
        <a:buNone/>
        <a:defRPr sz="2000" b="1" kern="1200" spc="5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63A1188B-F6D0-454F-8265-790DD27A80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descr="Person writing on a notepad">
            <a:extLst>
              <a:ext uri="{FF2B5EF4-FFF2-40B4-BE49-F238E27FC236}">
                <a16:creationId xmlns:a16="http://schemas.microsoft.com/office/drawing/2014/main" id="{5AC1F49A-5581-EE8A-C27B-5D5574D7E203}"/>
              </a:ext>
            </a:extLst>
          </p:cNvPr>
          <p:cNvPicPr>
            <a:picLocks noChangeAspect="1"/>
          </p:cNvPicPr>
          <p:nvPr/>
        </p:nvPicPr>
        <p:blipFill rotWithShape="1">
          <a:blip r:embed="rId2"/>
          <a:srcRect t="13177" b="15845"/>
          <a:stretch/>
        </p:blipFill>
        <p:spPr>
          <a:xfrm>
            <a:off x="20" y="10"/>
            <a:ext cx="12191980" cy="6857990"/>
          </a:xfrm>
          <a:prstGeom prst="rect">
            <a:avLst/>
          </a:prstGeom>
        </p:spPr>
      </p:pic>
      <p:sp>
        <p:nvSpPr>
          <p:cNvPr id="21" name="Freeform: Shape 20">
            <a:extLst>
              <a:ext uri="{FF2B5EF4-FFF2-40B4-BE49-F238E27FC236}">
                <a16:creationId xmlns:a16="http://schemas.microsoft.com/office/drawing/2014/main" id="{E1508670-65E0-4939-8E5D-98D071CA1A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57046">
            <a:off x="543795" y="3143470"/>
            <a:ext cx="5212440" cy="3679176"/>
          </a:xfrm>
          <a:custGeom>
            <a:avLst/>
            <a:gdLst>
              <a:gd name="connsiteX0" fmla="*/ 284628 w 960507"/>
              <a:gd name="connsiteY0" fmla="*/ 725426 h 725435"/>
              <a:gd name="connsiteX1" fmla="*/ 429979 w 960507"/>
              <a:gd name="connsiteY1" fmla="*/ 636749 h 725435"/>
              <a:gd name="connsiteX2" fmla="*/ 805646 w 960507"/>
              <a:gd name="connsiteY2" fmla="*/ 523401 h 725435"/>
              <a:gd name="connsiteX3" fmla="*/ 954521 w 960507"/>
              <a:gd name="connsiteY3" fmla="*/ 257273 h 725435"/>
              <a:gd name="connsiteX4" fmla="*/ 674486 w 960507"/>
              <a:gd name="connsiteY4" fmla="*/ 5622 h 725435"/>
              <a:gd name="connsiteX5" fmla="*/ 15261 w 960507"/>
              <a:gd name="connsiteY5" fmla="*/ 246605 h 725435"/>
              <a:gd name="connsiteX6" fmla="*/ 217286 w 960507"/>
              <a:gd name="connsiteY6" fmla="*/ 650655 h 725435"/>
              <a:gd name="connsiteX7" fmla="*/ 284628 w 960507"/>
              <a:gd name="connsiteY7" fmla="*/ 725426 h 725435"/>
              <a:gd name="connsiteX0" fmla="*/ 284667 w 961601"/>
              <a:gd name="connsiteY0" fmla="*/ 725435 h 725435"/>
              <a:gd name="connsiteX1" fmla="*/ 430018 w 961601"/>
              <a:gd name="connsiteY1" fmla="*/ 636758 h 725435"/>
              <a:gd name="connsiteX2" fmla="*/ 820834 w 961601"/>
              <a:gd name="connsiteY2" fmla="*/ 548364 h 725435"/>
              <a:gd name="connsiteX3" fmla="*/ 954560 w 961601"/>
              <a:gd name="connsiteY3" fmla="*/ 257282 h 725435"/>
              <a:gd name="connsiteX4" fmla="*/ 674525 w 961601"/>
              <a:gd name="connsiteY4" fmla="*/ 5631 h 725435"/>
              <a:gd name="connsiteX5" fmla="*/ 15300 w 961601"/>
              <a:gd name="connsiteY5" fmla="*/ 246614 h 725435"/>
              <a:gd name="connsiteX6" fmla="*/ 217325 w 961601"/>
              <a:gd name="connsiteY6" fmla="*/ 650664 h 725435"/>
              <a:gd name="connsiteX7" fmla="*/ 284667 w 961601"/>
              <a:gd name="connsiteY7" fmla="*/ 725435 h 725435"/>
              <a:gd name="connsiteX0" fmla="*/ 284667 w 961601"/>
              <a:gd name="connsiteY0" fmla="*/ 725962 h 725962"/>
              <a:gd name="connsiteX1" fmla="*/ 430018 w 961601"/>
              <a:gd name="connsiteY1" fmla="*/ 637285 h 725962"/>
              <a:gd name="connsiteX2" fmla="*/ 820834 w 961601"/>
              <a:gd name="connsiteY2" fmla="*/ 548891 h 725962"/>
              <a:gd name="connsiteX3" fmla="*/ 954560 w 961601"/>
              <a:gd name="connsiteY3" fmla="*/ 257809 h 725962"/>
              <a:gd name="connsiteX4" fmla="*/ 674525 w 961601"/>
              <a:gd name="connsiteY4" fmla="*/ 6158 h 725962"/>
              <a:gd name="connsiteX5" fmla="*/ 15300 w 961601"/>
              <a:gd name="connsiteY5" fmla="*/ 247141 h 725962"/>
              <a:gd name="connsiteX6" fmla="*/ 217325 w 961601"/>
              <a:gd name="connsiteY6" fmla="*/ 651191 h 725962"/>
              <a:gd name="connsiteX7" fmla="*/ 284667 w 961601"/>
              <a:gd name="connsiteY7" fmla="*/ 725962 h 725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61601" h="725962">
                <a:moveTo>
                  <a:pt x="284667" y="725962"/>
                </a:moveTo>
                <a:cubicBezTo>
                  <a:pt x="313242" y="686910"/>
                  <a:pt x="340657" y="666797"/>
                  <a:pt x="430018" y="637285"/>
                </a:cubicBezTo>
                <a:cubicBezTo>
                  <a:pt x="519379" y="607773"/>
                  <a:pt x="700342" y="633664"/>
                  <a:pt x="820834" y="548891"/>
                </a:cubicBezTo>
                <a:cubicBezTo>
                  <a:pt x="941325" y="464119"/>
                  <a:pt x="978945" y="348264"/>
                  <a:pt x="954560" y="257809"/>
                </a:cubicBezTo>
                <a:cubicBezTo>
                  <a:pt x="930175" y="167354"/>
                  <a:pt x="880075" y="31018"/>
                  <a:pt x="674525" y="6158"/>
                </a:cubicBezTo>
                <a:cubicBezTo>
                  <a:pt x="468976" y="-18702"/>
                  <a:pt x="105460" y="25908"/>
                  <a:pt x="15300" y="247141"/>
                </a:cubicBezTo>
                <a:cubicBezTo>
                  <a:pt x="-20133" y="410209"/>
                  <a:pt x="-9465" y="576801"/>
                  <a:pt x="217325" y="651191"/>
                </a:cubicBezTo>
                <a:cubicBezTo>
                  <a:pt x="270475" y="669193"/>
                  <a:pt x="284667" y="725962"/>
                  <a:pt x="284667" y="725962"/>
                </a:cubicBezTo>
                <a:close/>
              </a:path>
            </a:pathLst>
          </a:custGeom>
          <a:solidFill>
            <a:schemeClr val="bg1"/>
          </a:solidFill>
          <a:ln w="19050"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BA680864-F353-4128-88F8-98E04FD76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57046">
            <a:off x="514767" y="3191764"/>
            <a:ext cx="5212440" cy="3679176"/>
          </a:xfrm>
          <a:custGeom>
            <a:avLst/>
            <a:gdLst>
              <a:gd name="connsiteX0" fmla="*/ 284628 w 960507"/>
              <a:gd name="connsiteY0" fmla="*/ 725426 h 725435"/>
              <a:gd name="connsiteX1" fmla="*/ 429979 w 960507"/>
              <a:gd name="connsiteY1" fmla="*/ 636749 h 725435"/>
              <a:gd name="connsiteX2" fmla="*/ 805646 w 960507"/>
              <a:gd name="connsiteY2" fmla="*/ 523401 h 725435"/>
              <a:gd name="connsiteX3" fmla="*/ 954521 w 960507"/>
              <a:gd name="connsiteY3" fmla="*/ 257273 h 725435"/>
              <a:gd name="connsiteX4" fmla="*/ 674486 w 960507"/>
              <a:gd name="connsiteY4" fmla="*/ 5622 h 725435"/>
              <a:gd name="connsiteX5" fmla="*/ 15261 w 960507"/>
              <a:gd name="connsiteY5" fmla="*/ 246605 h 725435"/>
              <a:gd name="connsiteX6" fmla="*/ 217286 w 960507"/>
              <a:gd name="connsiteY6" fmla="*/ 650655 h 725435"/>
              <a:gd name="connsiteX7" fmla="*/ 284628 w 960507"/>
              <a:gd name="connsiteY7" fmla="*/ 725426 h 725435"/>
              <a:gd name="connsiteX0" fmla="*/ 284667 w 961601"/>
              <a:gd name="connsiteY0" fmla="*/ 725435 h 725435"/>
              <a:gd name="connsiteX1" fmla="*/ 430018 w 961601"/>
              <a:gd name="connsiteY1" fmla="*/ 636758 h 725435"/>
              <a:gd name="connsiteX2" fmla="*/ 820834 w 961601"/>
              <a:gd name="connsiteY2" fmla="*/ 548364 h 725435"/>
              <a:gd name="connsiteX3" fmla="*/ 954560 w 961601"/>
              <a:gd name="connsiteY3" fmla="*/ 257282 h 725435"/>
              <a:gd name="connsiteX4" fmla="*/ 674525 w 961601"/>
              <a:gd name="connsiteY4" fmla="*/ 5631 h 725435"/>
              <a:gd name="connsiteX5" fmla="*/ 15300 w 961601"/>
              <a:gd name="connsiteY5" fmla="*/ 246614 h 725435"/>
              <a:gd name="connsiteX6" fmla="*/ 217325 w 961601"/>
              <a:gd name="connsiteY6" fmla="*/ 650664 h 725435"/>
              <a:gd name="connsiteX7" fmla="*/ 284667 w 961601"/>
              <a:gd name="connsiteY7" fmla="*/ 725435 h 725435"/>
              <a:gd name="connsiteX0" fmla="*/ 284667 w 961601"/>
              <a:gd name="connsiteY0" fmla="*/ 725962 h 725962"/>
              <a:gd name="connsiteX1" fmla="*/ 430018 w 961601"/>
              <a:gd name="connsiteY1" fmla="*/ 637285 h 725962"/>
              <a:gd name="connsiteX2" fmla="*/ 820834 w 961601"/>
              <a:gd name="connsiteY2" fmla="*/ 548891 h 725962"/>
              <a:gd name="connsiteX3" fmla="*/ 954560 w 961601"/>
              <a:gd name="connsiteY3" fmla="*/ 257809 h 725962"/>
              <a:gd name="connsiteX4" fmla="*/ 674525 w 961601"/>
              <a:gd name="connsiteY4" fmla="*/ 6158 h 725962"/>
              <a:gd name="connsiteX5" fmla="*/ 15300 w 961601"/>
              <a:gd name="connsiteY5" fmla="*/ 247141 h 725962"/>
              <a:gd name="connsiteX6" fmla="*/ 217325 w 961601"/>
              <a:gd name="connsiteY6" fmla="*/ 651191 h 725962"/>
              <a:gd name="connsiteX7" fmla="*/ 284667 w 961601"/>
              <a:gd name="connsiteY7" fmla="*/ 725962 h 725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61601" h="725962">
                <a:moveTo>
                  <a:pt x="284667" y="725962"/>
                </a:moveTo>
                <a:cubicBezTo>
                  <a:pt x="313242" y="686910"/>
                  <a:pt x="340657" y="666797"/>
                  <a:pt x="430018" y="637285"/>
                </a:cubicBezTo>
                <a:cubicBezTo>
                  <a:pt x="519379" y="607773"/>
                  <a:pt x="700342" y="633664"/>
                  <a:pt x="820834" y="548891"/>
                </a:cubicBezTo>
                <a:cubicBezTo>
                  <a:pt x="941325" y="464119"/>
                  <a:pt x="978945" y="348264"/>
                  <a:pt x="954560" y="257809"/>
                </a:cubicBezTo>
                <a:cubicBezTo>
                  <a:pt x="930175" y="167354"/>
                  <a:pt x="880075" y="31018"/>
                  <a:pt x="674525" y="6158"/>
                </a:cubicBezTo>
                <a:cubicBezTo>
                  <a:pt x="468976" y="-18702"/>
                  <a:pt x="105460" y="25908"/>
                  <a:pt x="15300" y="247141"/>
                </a:cubicBezTo>
                <a:cubicBezTo>
                  <a:pt x="-20133" y="410209"/>
                  <a:pt x="-9465" y="576801"/>
                  <a:pt x="217325" y="651191"/>
                </a:cubicBezTo>
                <a:cubicBezTo>
                  <a:pt x="270475" y="669193"/>
                  <a:pt x="284667" y="725962"/>
                  <a:pt x="284667" y="725962"/>
                </a:cubicBezTo>
                <a:close/>
              </a:path>
            </a:pathLst>
          </a:custGeom>
          <a:noFill/>
          <a:ln w="19050" cap="flat">
            <a:solidFill>
              <a:schemeClr val="tx1"/>
            </a:solidFill>
            <a:prstDash val="solid"/>
            <a:miter/>
          </a:ln>
        </p:spPr>
        <p:txBody>
          <a:bodyPr rtlCol="0" anchor="ctr"/>
          <a:lstStyle/>
          <a:p>
            <a:endParaRPr lang="en-US"/>
          </a:p>
        </p:txBody>
      </p:sp>
      <p:sp>
        <p:nvSpPr>
          <p:cNvPr id="2" name="Title 1">
            <a:extLst>
              <a:ext uri="{FF2B5EF4-FFF2-40B4-BE49-F238E27FC236}">
                <a16:creationId xmlns:a16="http://schemas.microsoft.com/office/drawing/2014/main" id="{0913713E-CFC1-4F44-9648-7E56FED8EC71}"/>
              </a:ext>
            </a:extLst>
          </p:cNvPr>
          <p:cNvSpPr>
            <a:spLocks noGrp="1"/>
          </p:cNvSpPr>
          <p:nvPr>
            <p:ph type="ctrTitle"/>
          </p:nvPr>
        </p:nvSpPr>
        <p:spPr>
          <a:xfrm>
            <a:off x="858981" y="3823855"/>
            <a:ext cx="4477789" cy="1706880"/>
          </a:xfrm>
        </p:spPr>
        <p:txBody>
          <a:bodyPr anchor="b">
            <a:normAutofit/>
          </a:bodyPr>
          <a:lstStyle/>
          <a:p>
            <a:r>
              <a:rPr lang="en-US" dirty="0"/>
              <a:t>Building a scalable web application on aws</a:t>
            </a:r>
          </a:p>
        </p:txBody>
      </p:sp>
      <p:sp>
        <p:nvSpPr>
          <p:cNvPr id="3" name="Subtitle 2">
            <a:extLst>
              <a:ext uri="{FF2B5EF4-FFF2-40B4-BE49-F238E27FC236}">
                <a16:creationId xmlns:a16="http://schemas.microsoft.com/office/drawing/2014/main" id="{BC578910-DF0D-7EC4-0D36-3777FF905779}"/>
              </a:ext>
            </a:extLst>
          </p:cNvPr>
          <p:cNvSpPr>
            <a:spLocks noGrp="1"/>
          </p:cNvSpPr>
          <p:nvPr>
            <p:ph type="subTitle" idx="1"/>
          </p:nvPr>
        </p:nvSpPr>
        <p:spPr>
          <a:xfrm>
            <a:off x="1079863" y="5530735"/>
            <a:ext cx="3758145" cy="609600"/>
          </a:xfrm>
        </p:spPr>
        <p:txBody>
          <a:bodyPr>
            <a:normAutofit/>
          </a:bodyPr>
          <a:lstStyle/>
          <a:p>
            <a:pPr algn="ctr">
              <a:lnSpc>
                <a:spcPct val="90000"/>
              </a:lnSpc>
            </a:pPr>
            <a:r>
              <a:rPr lang="en-US" sz="1800"/>
              <a:t>Leveraging AWS Services for Scalability and Performance</a:t>
            </a:r>
          </a:p>
        </p:txBody>
      </p:sp>
    </p:spTree>
    <p:extLst>
      <p:ext uri="{BB962C8B-B14F-4D97-AF65-F5344CB8AC3E}">
        <p14:creationId xmlns:p14="http://schemas.microsoft.com/office/powerpoint/2010/main" val="1490111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grpId="0" nodeType="withEffect">
                                  <p:stCondLst>
                                    <p:cond delay="1500"/>
                                  </p:stCondLst>
                                  <p:iterate>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7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2115E779-7960-398A-C985-7C45EAB836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spTree>
    <p:extLst>
      <p:ext uri="{BB962C8B-B14F-4D97-AF65-F5344CB8AC3E}">
        <p14:creationId xmlns:p14="http://schemas.microsoft.com/office/powerpoint/2010/main" val="10825071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CE3009-3FF3-D915-AF2B-5709D1B411D6}"/>
              </a:ext>
            </a:extLst>
          </p:cNvPr>
          <p:cNvSpPr>
            <a:spLocks noGrp="1"/>
          </p:cNvSpPr>
          <p:nvPr>
            <p:ph type="title"/>
          </p:nvPr>
        </p:nvSpPr>
        <p:spPr/>
        <p:txBody>
          <a:bodyPr/>
          <a:lstStyle/>
          <a:p>
            <a:r>
              <a:rPr lang="en-US" dirty="0"/>
              <a:t>Implementation details</a:t>
            </a:r>
          </a:p>
        </p:txBody>
      </p:sp>
      <p:sp>
        <p:nvSpPr>
          <p:cNvPr id="3" name="Content Placeholder 2">
            <a:extLst>
              <a:ext uri="{FF2B5EF4-FFF2-40B4-BE49-F238E27FC236}">
                <a16:creationId xmlns:a16="http://schemas.microsoft.com/office/drawing/2014/main" id="{E2CEB25B-1983-9021-2B8F-AA4118DE0904}"/>
              </a:ext>
            </a:extLst>
          </p:cNvPr>
          <p:cNvSpPr>
            <a:spLocks noGrp="1"/>
          </p:cNvSpPr>
          <p:nvPr>
            <p:ph idx="1"/>
          </p:nvPr>
        </p:nvSpPr>
        <p:spPr/>
        <p:txBody>
          <a:bodyPr/>
          <a:lstStyle/>
          <a:p>
            <a:pPr marL="457200" indent="-457200">
              <a:buFont typeface="Arial" panose="020B0604020202020204" pitchFamily="34" charset="0"/>
              <a:buChar char="•"/>
            </a:pPr>
            <a:r>
              <a:rPr lang="en-US" dirty="0"/>
              <a:t>Architecture Design.</a:t>
            </a:r>
          </a:p>
          <a:p>
            <a:pPr marL="457200" indent="-457200">
              <a:buFont typeface="Arial" panose="020B0604020202020204" pitchFamily="34" charset="0"/>
              <a:buChar char="•"/>
            </a:pPr>
            <a:r>
              <a:rPr lang="en-US" dirty="0"/>
              <a:t>Database Scaling.</a:t>
            </a:r>
          </a:p>
          <a:p>
            <a:pPr marL="457200" indent="-457200">
              <a:buFont typeface="Arial" panose="020B0604020202020204" pitchFamily="34" charset="0"/>
              <a:buChar char="•"/>
            </a:pPr>
            <a:r>
              <a:rPr lang="en-US" dirty="0"/>
              <a:t>Caching and Content Delivery.</a:t>
            </a:r>
          </a:p>
          <a:p>
            <a:pPr marL="457200" indent="-457200">
              <a:buFont typeface="Arial" panose="020B0604020202020204" pitchFamily="34" charset="0"/>
              <a:buChar char="•"/>
            </a:pPr>
            <a:r>
              <a:rPr lang="en-US" dirty="0"/>
              <a:t>Testing and Deployment</a:t>
            </a:r>
          </a:p>
        </p:txBody>
      </p:sp>
    </p:spTree>
    <p:extLst>
      <p:ext uri="{BB962C8B-B14F-4D97-AF65-F5344CB8AC3E}">
        <p14:creationId xmlns:p14="http://schemas.microsoft.com/office/powerpoint/2010/main" val="9509260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71ED92-56A6-9B61-04EA-C40AA922A884}"/>
              </a:ext>
            </a:extLst>
          </p:cNvPr>
          <p:cNvSpPr>
            <a:spLocks noGrp="1"/>
          </p:cNvSpPr>
          <p:nvPr>
            <p:ph type="title"/>
          </p:nvPr>
        </p:nvSpPr>
        <p:spPr/>
        <p:txBody>
          <a:bodyPr>
            <a:normAutofit/>
          </a:bodyPr>
          <a:lstStyle/>
          <a:p>
            <a:r>
              <a:rPr lang="en-US" i="0" u="sng" dirty="0">
                <a:solidFill>
                  <a:srgbClr val="1D2125"/>
                </a:solidFill>
                <a:effectLst/>
              </a:rPr>
              <a:t>Highlights of challenges faced during implementation.</a:t>
            </a:r>
            <a:endParaRPr lang="en-US" dirty="0"/>
          </a:p>
        </p:txBody>
      </p:sp>
      <p:sp>
        <p:nvSpPr>
          <p:cNvPr id="3" name="Content Placeholder 2">
            <a:extLst>
              <a:ext uri="{FF2B5EF4-FFF2-40B4-BE49-F238E27FC236}">
                <a16:creationId xmlns:a16="http://schemas.microsoft.com/office/drawing/2014/main" id="{811AE24B-59BE-8528-BD97-2A7099609D1E}"/>
              </a:ext>
            </a:extLst>
          </p:cNvPr>
          <p:cNvSpPr>
            <a:spLocks noGrp="1"/>
          </p:cNvSpPr>
          <p:nvPr>
            <p:ph idx="1"/>
          </p:nvPr>
        </p:nvSpPr>
        <p:spPr/>
        <p:txBody>
          <a:bodyPr>
            <a:normAutofit fontScale="85000" lnSpcReduction="10000"/>
          </a:bodyPr>
          <a:lstStyle/>
          <a:p>
            <a:pPr algn="l"/>
            <a:r>
              <a:rPr lang="en-US" i="0" dirty="0">
                <a:effectLst/>
              </a:rPr>
              <a:t>The challenges of load balancing involve distributing incoming traffic across multiple servers or instances to achieve scalability. It requires implementing a load balancer that efficiently handles traffic, which can be complex due to considerations such as session management, health checks, and distribution algorithms.</a:t>
            </a:r>
          </a:p>
          <a:p>
            <a:pPr algn="l"/>
            <a:r>
              <a:rPr lang="en-US" i="0" dirty="0">
                <a:effectLst/>
              </a:rPr>
              <a:t>State management in a distributed environment is another challenge, especially when it comes to managing user sessions and maintaining state. Overcoming this challenge involves implementing stateless components and utilizing technologies like sticky sessions or session data storage.</a:t>
            </a:r>
          </a:p>
          <a:p>
            <a:pPr algn="l"/>
            <a:r>
              <a:rPr lang="en-US" i="0" dirty="0">
                <a:effectLst/>
              </a:rPr>
              <a:t>Monitoring and auto-scaling are crucial for dynamically adjusting resources based on traffic patterns and demand. However, implementing effective monitoring and auto-scaling mechanisms can be complex. It requires configuring monitoring tools and defining appropriate scaling policies to ensure optimal resource allocation.</a:t>
            </a:r>
          </a:p>
          <a:p>
            <a:endParaRPr lang="en-US" dirty="0"/>
          </a:p>
        </p:txBody>
      </p:sp>
    </p:spTree>
    <p:extLst>
      <p:ext uri="{BB962C8B-B14F-4D97-AF65-F5344CB8AC3E}">
        <p14:creationId xmlns:p14="http://schemas.microsoft.com/office/powerpoint/2010/main" val="29910335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44719B-B5E6-CE6E-8FB6-90D6243BC094}"/>
              </a:ext>
            </a:extLst>
          </p:cNvPr>
          <p:cNvSpPr>
            <a:spLocks noGrp="1"/>
          </p:cNvSpPr>
          <p:nvPr>
            <p:ph type="title"/>
          </p:nvPr>
        </p:nvSpPr>
        <p:spPr/>
        <p:txBody>
          <a:bodyPr/>
          <a:lstStyle/>
          <a:p>
            <a:r>
              <a:rPr lang="en-US" dirty="0"/>
              <a:t>Scalability and performance testing </a:t>
            </a:r>
          </a:p>
        </p:txBody>
      </p:sp>
      <p:sp>
        <p:nvSpPr>
          <p:cNvPr id="3" name="Content Placeholder 2">
            <a:extLst>
              <a:ext uri="{FF2B5EF4-FFF2-40B4-BE49-F238E27FC236}">
                <a16:creationId xmlns:a16="http://schemas.microsoft.com/office/drawing/2014/main" id="{81D11C5E-FD7A-E2B0-A7F0-0AA83038D673}"/>
              </a:ext>
            </a:extLst>
          </p:cNvPr>
          <p:cNvSpPr>
            <a:spLocks noGrp="1"/>
          </p:cNvSpPr>
          <p:nvPr>
            <p:ph idx="1"/>
          </p:nvPr>
        </p:nvSpPr>
        <p:spPr/>
        <p:txBody>
          <a:bodyPr>
            <a:normAutofit/>
          </a:bodyPr>
          <a:lstStyle/>
          <a:p>
            <a:r>
              <a:rPr lang="en-US" i="0" dirty="0">
                <a:effectLst/>
              </a:rPr>
              <a:t>When building a scalable website, load testing and performance monitoring are essential to ensure optimal performance under varying levels of traffic.</a:t>
            </a:r>
          </a:p>
          <a:p>
            <a:r>
              <a:rPr lang="en-US" i="0" dirty="0">
                <a:effectLst/>
              </a:rPr>
              <a:t>By conducting load testing and monitoring performance metrics, you can identify bottlenecks, optimize system components, and ensure that your website can handle expected traffic volumes while maintaining optimal performance. Regular load testing and monitoring are crucial as the website evolves and experiences changes in traffic patterns.</a:t>
            </a:r>
            <a:endParaRPr lang="en-US" dirty="0"/>
          </a:p>
        </p:txBody>
      </p:sp>
    </p:spTree>
    <p:extLst>
      <p:ext uri="{BB962C8B-B14F-4D97-AF65-F5344CB8AC3E}">
        <p14:creationId xmlns:p14="http://schemas.microsoft.com/office/powerpoint/2010/main" val="20060919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D78143-B306-FCD7-8CCF-7D1A2503621A}"/>
              </a:ext>
            </a:extLst>
          </p:cNvPr>
          <p:cNvSpPr>
            <a:spLocks noGrp="1"/>
          </p:cNvSpPr>
          <p:nvPr>
            <p:ph type="title"/>
          </p:nvPr>
        </p:nvSpPr>
        <p:spPr/>
        <p:txBody>
          <a:bodyPr/>
          <a:lstStyle/>
          <a:p>
            <a:r>
              <a:rPr lang="en-US" dirty="0"/>
              <a:t>Key findings and accomplishments</a:t>
            </a:r>
          </a:p>
        </p:txBody>
      </p:sp>
      <p:sp>
        <p:nvSpPr>
          <p:cNvPr id="3" name="Content Placeholder 2">
            <a:extLst>
              <a:ext uri="{FF2B5EF4-FFF2-40B4-BE49-F238E27FC236}">
                <a16:creationId xmlns:a16="http://schemas.microsoft.com/office/drawing/2014/main" id="{15B062D2-9274-A0FD-EB7E-DBE38E200274}"/>
              </a:ext>
            </a:extLst>
          </p:cNvPr>
          <p:cNvSpPr>
            <a:spLocks noGrp="1"/>
          </p:cNvSpPr>
          <p:nvPr>
            <p:ph idx="1"/>
          </p:nvPr>
        </p:nvSpPr>
        <p:spPr/>
        <p:txBody>
          <a:bodyPr>
            <a:normAutofit fontScale="92500" lnSpcReduction="20000"/>
          </a:bodyPr>
          <a:lstStyle/>
          <a:p>
            <a:r>
              <a:rPr lang="en-US" i="0" dirty="0">
                <a:effectLst/>
              </a:rPr>
              <a:t>When building a scalable website, there are several key findings and accomplishments that can be achieved. Here are some examples:</a:t>
            </a:r>
          </a:p>
          <a:p>
            <a:pPr marL="457200" indent="-457200">
              <a:buFont typeface="Arial" panose="020B0604020202020204" pitchFamily="34" charset="0"/>
              <a:buChar char="•"/>
            </a:pPr>
            <a:r>
              <a:rPr lang="en-US" i="0" dirty="0">
                <a:effectLst/>
              </a:rPr>
              <a:t>One of the primary accomplishments is successfully achieving scalability. This means that the website can handle increased traffic, user load, and data volume without experiencing performance degradation or system failures.</a:t>
            </a:r>
          </a:p>
          <a:p>
            <a:pPr marL="457200" indent="-457200">
              <a:buFont typeface="Arial" panose="020B0604020202020204" pitchFamily="34" charset="0"/>
              <a:buChar char="•"/>
            </a:pPr>
            <a:r>
              <a:rPr lang="en-US" i="0" dirty="0">
                <a:effectLst/>
              </a:rPr>
              <a:t>High Availability and Resilience: Building a scalable website often involves implementing high availability and resilience measures. By utilizing redundant infrastructure, implementing failover mechanisms, and employing disaster recovery strategies, the website can remain accessible and functional even during server or component failures.</a:t>
            </a:r>
          </a:p>
          <a:p>
            <a:endParaRPr lang="en-US" dirty="0"/>
          </a:p>
        </p:txBody>
      </p:sp>
    </p:spTree>
    <p:extLst>
      <p:ext uri="{BB962C8B-B14F-4D97-AF65-F5344CB8AC3E}">
        <p14:creationId xmlns:p14="http://schemas.microsoft.com/office/powerpoint/2010/main" val="19135030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D94CCE-0266-C94F-4E2A-7C95AD0352D0}"/>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E742D743-585D-F132-38F3-0D896D932955}"/>
              </a:ext>
            </a:extLst>
          </p:cNvPr>
          <p:cNvSpPr>
            <a:spLocks noGrp="1"/>
          </p:cNvSpPr>
          <p:nvPr>
            <p:ph idx="1"/>
          </p:nvPr>
        </p:nvSpPr>
        <p:spPr/>
        <p:txBody>
          <a:bodyPr>
            <a:normAutofit fontScale="92500"/>
          </a:bodyPr>
          <a:lstStyle/>
          <a:p>
            <a:pPr marL="457200" indent="-457200">
              <a:buFont typeface="Arial" panose="020B0604020202020204" pitchFamily="34" charset="0"/>
              <a:buChar char="•"/>
            </a:pPr>
            <a:r>
              <a:rPr lang="en-US" dirty="0"/>
              <a:t>T</a:t>
            </a:r>
            <a:r>
              <a:rPr lang="en-US" i="0" dirty="0">
                <a:effectLst/>
              </a:rPr>
              <a:t>he key findings and accomplishments when building a scalable website revolve around achieving scalability, optimizing performance, ensuring high availability, efficient resource utilization, delivering a seamless user experience, cost optimization, and embracing a mindset of continuous improvement.</a:t>
            </a:r>
            <a:endParaRPr lang="en-US" dirty="0"/>
          </a:p>
          <a:p>
            <a:pPr marL="457200" indent="-457200">
              <a:buFont typeface="Arial" panose="020B0604020202020204" pitchFamily="34" charset="0"/>
              <a:buChar char="•"/>
            </a:pPr>
            <a:r>
              <a:rPr lang="en-US" dirty="0"/>
              <a:t>Building a scalable website is a complex task that involves various considerations. It requires careful planning, continuous optimization, proactive monitoring and leveraging cloud infrastructure and automation. By learning from past experiences and considering future needs, you can create a website that can handle increasing loads, deliver optimal performance and support business growth.</a:t>
            </a:r>
          </a:p>
        </p:txBody>
      </p:sp>
    </p:spTree>
    <p:extLst>
      <p:ext uri="{BB962C8B-B14F-4D97-AF65-F5344CB8AC3E}">
        <p14:creationId xmlns:p14="http://schemas.microsoft.com/office/powerpoint/2010/main" val="21593193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96A35EAA-ED80-4FF1-942C-82B1D483AF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133683" flipH="1">
            <a:off x="977627" y="481134"/>
            <a:ext cx="9378187" cy="5238589"/>
          </a:xfrm>
          <a:custGeom>
            <a:avLst/>
            <a:gdLst/>
            <a:ahLst/>
            <a:cxnLst/>
            <a:rect l="l" t="t" r="r" b="b"/>
            <a:pathLst>
              <a:path w="1237972" h="852489">
                <a:moveTo>
                  <a:pt x="633056" y="852489"/>
                </a:moveTo>
                <a:cubicBezTo>
                  <a:pt x="716495" y="841059"/>
                  <a:pt x="733789" y="812455"/>
                  <a:pt x="825461" y="773218"/>
                </a:cubicBezTo>
                <a:cubicBezTo>
                  <a:pt x="917133" y="733981"/>
                  <a:pt x="1120276" y="716959"/>
                  <a:pt x="1183087" y="617069"/>
                </a:cubicBezTo>
                <a:cubicBezTo>
                  <a:pt x="1245898" y="517180"/>
                  <a:pt x="1258148" y="283568"/>
                  <a:pt x="1202325" y="173881"/>
                </a:cubicBezTo>
                <a:cubicBezTo>
                  <a:pt x="1146502" y="64194"/>
                  <a:pt x="1083676" y="36572"/>
                  <a:pt x="981005" y="19225"/>
                </a:cubicBezTo>
                <a:cubicBezTo>
                  <a:pt x="823274" y="-7425"/>
                  <a:pt x="446352" y="-23746"/>
                  <a:pt x="245994" y="92349"/>
                </a:cubicBezTo>
                <a:cubicBezTo>
                  <a:pt x="45636" y="208444"/>
                  <a:pt x="-47145" y="246094"/>
                  <a:pt x="23501" y="568036"/>
                </a:cubicBezTo>
                <a:cubicBezTo>
                  <a:pt x="51046" y="756743"/>
                  <a:pt x="510357" y="722029"/>
                  <a:pt x="552172" y="730697"/>
                </a:cubicBezTo>
                <a:cubicBezTo>
                  <a:pt x="733623" y="767368"/>
                  <a:pt x="633056" y="852489"/>
                  <a:pt x="633056" y="852489"/>
                </a:cubicBezTo>
                <a:close/>
              </a:path>
            </a:pathLst>
          </a:custGeom>
          <a:solidFill>
            <a:schemeClr val="bg1"/>
          </a:solidFill>
          <a:ln w="19050"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D415F49B-3CBC-46CF-AFB5-988852D047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133683" flipH="1">
            <a:off x="1010574" y="456230"/>
            <a:ext cx="9378187" cy="5238589"/>
          </a:xfrm>
          <a:custGeom>
            <a:avLst/>
            <a:gdLst/>
            <a:ahLst/>
            <a:cxnLst/>
            <a:rect l="l" t="t" r="r" b="b"/>
            <a:pathLst>
              <a:path w="1237972" h="852489">
                <a:moveTo>
                  <a:pt x="633056" y="852489"/>
                </a:moveTo>
                <a:cubicBezTo>
                  <a:pt x="716495" y="841059"/>
                  <a:pt x="733789" y="812455"/>
                  <a:pt x="825461" y="773218"/>
                </a:cubicBezTo>
                <a:cubicBezTo>
                  <a:pt x="917133" y="733981"/>
                  <a:pt x="1120276" y="716959"/>
                  <a:pt x="1183087" y="617069"/>
                </a:cubicBezTo>
                <a:cubicBezTo>
                  <a:pt x="1245898" y="517180"/>
                  <a:pt x="1258148" y="283568"/>
                  <a:pt x="1202325" y="173881"/>
                </a:cubicBezTo>
                <a:cubicBezTo>
                  <a:pt x="1146502" y="64194"/>
                  <a:pt x="1083676" y="36572"/>
                  <a:pt x="981005" y="19225"/>
                </a:cubicBezTo>
                <a:cubicBezTo>
                  <a:pt x="823274" y="-7425"/>
                  <a:pt x="446352" y="-23746"/>
                  <a:pt x="245994" y="92349"/>
                </a:cubicBezTo>
                <a:cubicBezTo>
                  <a:pt x="45636" y="208444"/>
                  <a:pt x="-47145" y="246094"/>
                  <a:pt x="23501" y="568036"/>
                </a:cubicBezTo>
                <a:cubicBezTo>
                  <a:pt x="51046" y="756743"/>
                  <a:pt x="510357" y="722029"/>
                  <a:pt x="552172" y="730697"/>
                </a:cubicBezTo>
                <a:cubicBezTo>
                  <a:pt x="733623" y="767368"/>
                  <a:pt x="633056" y="852489"/>
                  <a:pt x="633056" y="852489"/>
                </a:cubicBezTo>
                <a:close/>
              </a:path>
            </a:pathLst>
          </a:custGeom>
          <a:noFill/>
          <a:ln w="19050" cap="flat">
            <a:solidFill>
              <a:schemeClr val="tx1"/>
            </a:solidFill>
            <a:prstDash val="solid"/>
            <a:miter/>
          </a:ln>
        </p:spPr>
        <p:txBody>
          <a:bodyPr rtlCol="0" anchor="ctr"/>
          <a:lstStyle/>
          <a:p>
            <a:endParaRPr lang="en-US"/>
          </a:p>
        </p:txBody>
      </p:sp>
      <p:sp useBgFill="1">
        <p:nvSpPr>
          <p:cNvPr id="13" name="Rectangle 12">
            <a:extLst>
              <a:ext uri="{FF2B5EF4-FFF2-40B4-BE49-F238E27FC236}">
                <a16:creationId xmlns:a16="http://schemas.microsoft.com/office/drawing/2014/main" id="{D0940C6F-9A54-410C-9BCD-203E8D97FB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F646C6CE-72A6-48A2-BAA1-A9BD9AE029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5121080" y="0"/>
            <a:ext cx="7070920" cy="6858000"/>
          </a:xfrm>
          <a:custGeom>
            <a:avLst/>
            <a:gdLst>
              <a:gd name="connsiteX0" fmla="*/ 7430701 w 7551955"/>
              <a:gd name="connsiteY0" fmla="*/ 6858000 h 6858000"/>
              <a:gd name="connsiteX1" fmla="*/ 0 w 7551955"/>
              <a:gd name="connsiteY1" fmla="*/ 6858000 h 6858000"/>
              <a:gd name="connsiteX2" fmla="*/ 0 w 7551955"/>
              <a:gd name="connsiteY2" fmla="*/ 0 h 6858000"/>
              <a:gd name="connsiteX3" fmla="*/ 7505795 w 7551955"/>
              <a:gd name="connsiteY3" fmla="*/ 0 h 6858000"/>
              <a:gd name="connsiteX4" fmla="*/ 7520785 w 7551955"/>
              <a:gd name="connsiteY4" fmla="*/ 379063 h 6858000"/>
              <a:gd name="connsiteX5" fmla="*/ 7433327 w 7551955"/>
              <a:gd name="connsiteY5" fmla="*/ 680364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51955" h="6858000">
                <a:moveTo>
                  <a:pt x="7430701" y="6858000"/>
                </a:moveTo>
                <a:lnTo>
                  <a:pt x="0" y="6858000"/>
                </a:lnTo>
                <a:lnTo>
                  <a:pt x="0" y="0"/>
                </a:lnTo>
                <a:lnTo>
                  <a:pt x="7505795" y="0"/>
                </a:lnTo>
                <a:lnTo>
                  <a:pt x="7520785" y="379063"/>
                </a:lnTo>
                <a:cubicBezTo>
                  <a:pt x="7596581" y="2601669"/>
                  <a:pt x="7521128" y="5461844"/>
                  <a:pt x="7433327" y="6803646"/>
                </a:cubicBezTo>
                <a:close/>
              </a:path>
            </a:pathLst>
          </a:custGeom>
          <a:solidFill>
            <a:srgbClr val="FFFF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Shape 16">
            <a:extLst>
              <a:ext uri="{FF2B5EF4-FFF2-40B4-BE49-F238E27FC236}">
                <a16:creationId xmlns:a16="http://schemas.microsoft.com/office/drawing/2014/main" id="{F6AFF5CE-B67C-4572-A244-872A4D90EB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1286044">
            <a:off x="791907" y="958118"/>
            <a:ext cx="4266483" cy="3813636"/>
          </a:xfrm>
          <a:custGeom>
            <a:avLst/>
            <a:gdLst>
              <a:gd name="connsiteX0" fmla="*/ -39 w 914430"/>
              <a:gd name="connsiteY0" fmla="*/ 747812 h 753584"/>
              <a:gd name="connsiteX1" fmla="*/ 400011 w 914430"/>
              <a:gd name="connsiteY1" fmla="*/ 737144 h 753584"/>
              <a:gd name="connsiteX2" fmla="*/ 891787 w 914430"/>
              <a:gd name="connsiteY2" fmla="*/ 487303 h 753584"/>
              <a:gd name="connsiteX3" fmla="*/ 665854 w 914430"/>
              <a:gd name="connsiteY3" fmla="*/ 3528 h 753584"/>
              <a:gd name="connsiteX4" fmla="*/ 136835 w 914430"/>
              <a:gd name="connsiteY4" fmla="*/ 319854 h 753584"/>
              <a:gd name="connsiteX5" fmla="*/ 134168 w 914430"/>
              <a:gd name="connsiteY5" fmla="*/ 630845 h 753584"/>
              <a:gd name="connsiteX6" fmla="*/ -39 w 914430"/>
              <a:gd name="connsiteY6" fmla="*/ 747812 h 753584"/>
              <a:gd name="connsiteX0" fmla="*/ 0 w 855235"/>
              <a:gd name="connsiteY0" fmla="*/ 741453 h 759943"/>
              <a:gd name="connsiteX1" fmla="*/ 340855 w 855235"/>
              <a:gd name="connsiteY1" fmla="*/ 737153 h 759943"/>
              <a:gd name="connsiteX2" fmla="*/ 832631 w 855235"/>
              <a:gd name="connsiteY2" fmla="*/ 487312 h 759943"/>
              <a:gd name="connsiteX3" fmla="*/ 606698 w 855235"/>
              <a:gd name="connsiteY3" fmla="*/ 3537 h 759943"/>
              <a:gd name="connsiteX4" fmla="*/ 77679 w 855235"/>
              <a:gd name="connsiteY4" fmla="*/ 319863 h 759943"/>
              <a:gd name="connsiteX5" fmla="*/ 75012 w 855235"/>
              <a:gd name="connsiteY5" fmla="*/ 630854 h 759943"/>
              <a:gd name="connsiteX6" fmla="*/ 0 w 855235"/>
              <a:gd name="connsiteY6" fmla="*/ 741453 h 759943"/>
              <a:gd name="connsiteX0" fmla="*/ 0 w 850882"/>
              <a:gd name="connsiteY0" fmla="*/ 741453 h 766485"/>
              <a:gd name="connsiteX1" fmla="*/ 348748 w 850882"/>
              <a:gd name="connsiteY1" fmla="*/ 746704 h 766485"/>
              <a:gd name="connsiteX2" fmla="*/ 832631 w 850882"/>
              <a:gd name="connsiteY2" fmla="*/ 487312 h 766485"/>
              <a:gd name="connsiteX3" fmla="*/ 606698 w 850882"/>
              <a:gd name="connsiteY3" fmla="*/ 3537 h 766485"/>
              <a:gd name="connsiteX4" fmla="*/ 77679 w 850882"/>
              <a:gd name="connsiteY4" fmla="*/ 319863 h 766485"/>
              <a:gd name="connsiteX5" fmla="*/ 75012 w 850882"/>
              <a:gd name="connsiteY5" fmla="*/ 630854 h 766485"/>
              <a:gd name="connsiteX6" fmla="*/ 0 w 850882"/>
              <a:gd name="connsiteY6" fmla="*/ 741453 h 766485"/>
              <a:gd name="connsiteX0" fmla="*/ 0 w 850882"/>
              <a:gd name="connsiteY0" fmla="*/ 741453 h 764365"/>
              <a:gd name="connsiteX1" fmla="*/ 348748 w 850882"/>
              <a:gd name="connsiteY1" fmla="*/ 746704 h 764365"/>
              <a:gd name="connsiteX2" fmla="*/ 832631 w 850882"/>
              <a:gd name="connsiteY2" fmla="*/ 487312 h 764365"/>
              <a:gd name="connsiteX3" fmla="*/ 606698 w 850882"/>
              <a:gd name="connsiteY3" fmla="*/ 3537 h 764365"/>
              <a:gd name="connsiteX4" fmla="*/ 77679 w 850882"/>
              <a:gd name="connsiteY4" fmla="*/ 319863 h 764365"/>
              <a:gd name="connsiteX5" fmla="*/ 75012 w 850882"/>
              <a:gd name="connsiteY5" fmla="*/ 630854 h 764365"/>
              <a:gd name="connsiteX6" fmla="*/ 0 w 850882"/>
              <a:gd name="connsiteY6" fmla="*/ 741453 h 764365"/>
              <a:gd name="connsiteX0" fmla="*/ 0 w 832466"/>
              <a:gd name="connsiteY0" fmla="*/ 731902 h 763437"/>
              <a:gd name="connsiteX1" fmla="*/ 330332 w 832466"/>
              <a:gd name="connsiteY1" fmla="*/ 746704 h 763437"/>
              <a:gd name="connsiteX2" fmla="*/ 814215 w 832466"/>
              <a:gd name="connsiteY2" fmla="*/ 487312 h 763437"/>
              <a:gd name="connsiteX3" fmla="*/ 588282 w 832466"/>
              <a:gd name="connsiteY3" fmla="*/ 3537 h 763437"/>
              <a:gd name="connsiteX4" fmla="*/ 59263 w 832466"/>
              <a:gd name="connsiteY4" fmla="*/ 319863 h 763437"/>
              <a:gd name="connsiteX5" fmla="*/ 56596 w 832466"/>
              <a:gd name="connsiteY5" fmla="*/ 630854 h 763437"/>
              <a:gd name="connsiteX6" fmla="*/ 0 w 832466"/>
              <a:gd name="connsiteY6" fmla="*/ 731902 h 763437"/>
              <a:gd name="connsiteX0" fmla="*/ 0 w 831373"/>
              <a:gd name="connsiteY0" fmla="*/ 731902 h 763086"/>
              <a:gd name="connsiteX1" fmla="*/ 330332 w 831373"/>
              <a:gd name="connsiteY1" fmla="*/ 746704 h 763086"/>
              <a:gd name="connsiteX2" fmla="*/ 812900 w 831373"/>
              <a:gd name="connsiteY2" fmla="*/ 492088 h 763086"/>
              <a:gd name="connsiteX3" fmla="*/ 588282 w 831373"/>
              <a:gd name="connsiteY3" fmla="*/ 3537 h 763086"/>
              <a:gd name="connsiteX4" fmla="*/ 59263 w 831373"/>
              <a:gd name="connsiteY4" fmla="*/ 319863 h 763086"/>
              <a:gd name="connsiteX5" fmla="*/ 56596 w 831373"/>
              <a:gd name="connsiteY5" fmla="*/ 630854 h 763086"/>
              <a:gd name="connsiteX6" fmla="*/ 0 w 831373"/>
              <a:gd name="connsiteY6" fmla="*/ 731902 h 763086"/>
              <a:gd name="connsiteX0" fmla="*/ 0 w 830248"/>
              <a:gd name="connsiteY0" fmla="*/ 731902 h 763086"/>
              <a:gd name="connsiteX1" fmla="*/ 330332 w 830248"/>
              <a:gd name="connsiteY1" fmla="*/ 746704 h 763086"/>
              <a:gd name="connsiteX2" fmla="*/ 812900 w 830248"/>
              <a:gd name="connsiteY2" fmla="*/ 492088 h 763086"/>
              <a:gd name="connsiteX3" fmla="*/ 588282 w 830248"/>
              <a:gd name="connsiteY3" fmla="*/ 3537 h 763086"/>
              <a:gd name="connsiteX4" fmla="*/ 59263 w 830248"/>
              <a:gd name="connsiteY4" fmla="*/ 319863 h 763086"/>
              <a:gd name="connsiteX5" fmla="*/ 56596 w 830248"/>
              <a:gd name="connsiteY5" fmla="*/ 630854 h 763086"/>
              <a:gd name="connsiteX6" fmla="*/ 0 w 830248"/>
              <a:gd name="connsiteY6" fmla="*/ 731902 h 763086"/>
              <a:gd name="connsiteX0" fmla="*/ 0 w 828752"/>
              <a:gd name="connsiteY0" fmla="*/ 731902 h 769484"/>
              <a:gd name="connsiteX1" fmla="*/ 367164 w 828752"/>
              <a:gd name="connsiteY1" fmla="*/ 754664 h 769484"/>
              <a:gd name="connsiteX2" fmla="*/ 812900 w 828752"/>
              <a:gd name="connsiteY2" fmla="*/ 492088 h 769484"/>
              <a:gd name="connsiteX3" fmla="*/ 588282 w 828752"/>
              <a:gd name="connsiteY3" fmla="*/ 3537 h 769484"/>
              <a:gd name="connsiteX4" fmla="*/ 59263 w 828752"/>
              <a:gd name="connsiteY4" fmla="*/ 319863 h 769484"/>
              <a:gd name="connsiteX5" fmla="*/ 56596 w 828752"/>
              <a:gd name="connsiteY5" fmla="*/ 630854 h 769484"/>
              <a:gd name="connsiteX6" fmla="*/ 0 w 828752"/>
              <a:gd name="connsiteY6" fmla="*/ 731902 h 769484"/>
              <a:gd name="connsiteX0" fmla="*/ 0 w 828752"/>
              <a:gd name="connsiteY0" fmla="*/ 731902 h 761354"/>
              <a:gd name="connsiteX1" fmla="*/ 367164 w 828752"/>
              <a:gd name="connsiteY1" fmla="*/ 754664 h 761354"/>
              <a:gd name="connsiteX2" fmla="*/ 812900 w 828752"/>
              <a:gd name="connsiteY2" fmla="*/ 492088 h 761354"/>
              <a:gd name="connsiteX3" fmla="*/ 588282 w 828752"/>
              <a:gd name="connsiteY3" fmla="*/ 3537 h 761354"/>
              <a:gd name="connsiteX4" fmla="*/ 59263 w 828752"/>
              <a:gd name="connsiteY4" fmla="*/ 319863 h 761354"/>
              <a:gd name="connsiteX5" fmla="*/ 56596 w 828752"/>
              <a:gd name="connsiteY5" fmla="*/ 630854 h 761354"/>
              <a:gd name="connsiteX6" fmla="*/ 0 w 828752"/>
              <a:gd name="connsiteY6" fmla="*/ 731902 h 761354"/>
              <a:gd name="connsiteX0" fmla="*/ 0 w 828286"/>
              <a:gd name="connsiteY0" fmla="*/ 731902 h 764135"/>
              <a:gd name="connsiteX1" fmla="*/ 373741 w 828286"/>
              <a:gd name="connsiteY1" fmla="*/ 757848 h 764135"/>
              <a:gd name="connsiteX2" fmla="*/ 812900 w 828286"/>
              <a:gd name="connsiteY2" fmla="*/ 492088 h 764135"/>
              <a:gd name="connsiteX3" fmla="*/ 588282 w 828286"/>
              <a:gd name="connsiteY3" fmla="*/ 3537 h 764135"/>
              <a:gd name="connsiteX4" fmla="*/ 59263 w 828286"/>
              <a:gd name="connsiteY4" fmla="*/ 319863 h 764135"/>
              <a:gd name="connsiteX5" fmla="*/ 56596 w 828286"/>
              <a:gd name="connsiteY5" fmla="*/ 630854 h 764135"/>
              <a:gd name="connsiteX6" fmla="*/ 0 w 828286"/>
              <a:gd name="connsiteY6" fmla="*/ 731902 h 764135"/>
              <a:gd name="connsiteX0" fmla="*/ 0 w 826698"/>
              <a:gd name="connsiteY0" fmla="*/ 684914 h 717147"/>
              <a:gd name="connsiteX1" fmla="*/ 373741 w 826698"/>
              <a:gd name="connsiteY1" fmla="*/ 710860 h 717147"/>
              <a:gd name="connsiteX2" fmla="*/ 812900 w 826698"/>
              <a:gd name="connsiteY2" fmla="*/ 445100 h 717147"/>
              <a:gd name="connsiteX3" fmla="*/ 581207 w 826698"/>
              <a:gd name="connsiteY3" fmla="*/ 14091 h 717147"/>
              <a:gd name="connsiteX4" fmla="*/ 59263 w 826698"/>
              <a:gd name="connsiteY4" fmla="*/ 272875 h 717147"/>
              <a:gd name="connsiteX5" fmla="*/ 56596 w 826698"/>
              <a:gd name="connsiteY5" fmla="*/ 583866 h 717147"/>
              <a:gd name="connsiteX6" fmla="*/ 0 w 826698"/>
              <a:gd name="connsiteY6" fmla="*/ 684914 h 717147"/>
              <a:gd name="connsiteX0" fmla="*/ 0 w 824673"/>
              <a:gd name="connsiteY0" fmla="*/ 684914 h 717147"/>
              <a:gd name="connsiteX1" fmla="*/ 373741 w 824673"/>
              <a:gd name="connsiteY1" fmla="*/ 710860 h 717147"/>
              <a:gd name="connsiteX2" fmla="*/ 812900 w 824673"/>
              <a:gd name="connsiteY2" fmla="*/ 445100 h 717147"/>
              <a:gd name="connsiteX3" fmla="*/ 581207 w 824673"/>
              <a:gd name="connsiteY3" fmla="*/ 14091 h 717147"/>
              <a:gd name="connsiteX4" fmla="*/ 59263 w 824673"/>
              <a:gd name="connsiteY4" fmla="*/ 272875 h 717147"/>
              <a:gd name="connsiteX5" fmla="*/ 56596 w 824673"/>
              <a:gd name="connsiteY5" fmla="*/ 583866 h 717147"/>
              <a:gd name="connsiteX6" fmla="*/ 0 w 824673"/>
              <a:gd name="connsiteY6" fmla="*/ 684914 h 717147"/>
              <a:gd name="connsiteX0" fmla="*/ 0 w 824673"/>
              <a:gd name="connsiteY0" fmla="*/ 674404 h 706637"/>
              <a:gd name="connsiteX1" fmla="*/ 373741 w 824673"/>
              <a:gd name="connsiteY1" fmla="*/ 700350 h 706637"/>
              <a:gd name="connsiteX2" fmla="*/ 812900 w 824673"/>
              <a:gd name="connsiteY2" fmla="*/ 434590 h 706637"/>
              <a:gd name="connsiteX3" fmla="*/ 581207 w 824673"/>
              <a:gd name="connsiteY3" fmla="*/ 3581 h 706637"/>
              <a:gd name="connsiteX4" fmla="*/ 59263 w 824673"/>
              <a:gd name="connsiteY4" fmla="*/ 262365 h 706637"/>
              <a:gd name="connsiteX5" fmla="*/ 56596 w 824673"/>
              <a:gd name="connsiteY5" fmla="*/ 573356 h 706637"/>
              <a:gd name="connsiteX6" fmla="*/ 0 w 824673"/>
              <a:gd name="connsiteY6" fmla="*/ 674404 h 706637"/>
              <a:gd name="connsiteX0" fmla="*/ 0 w 824673"/>
              <a:gd name="connsiteY0" fmla="*/ 674404 h 705498"/>
              <a:gd name="connsiteX1" fmla="*/ 373741 w 824673"/>
              <a:gd name="connsiteY1" fmla="*/ 700350 h 705498"/>
              <a:gd name="connsiteX2" fmla="*/ 812900 w 824673"/>
              <a:gd name="connsiteY2" fmla="*/ 434590 h 705498"/>
              <a:gd name="connsiteX3" fmla="*/ 581207 w 824673"/>
              <a:gd name="connsiteY3" fmla="*/ 3581 h 705498"/>
              <a:gd name="connsiteX4" fmla="*/ 59263 w 824673"/>
              <a:gd name="connsiteY4" fmla="*/ 262365 h 705498"/>
              <a:gd name="connsiteX5" fmla="*/ 56596 w 824673"/>
              <a:gd name="connsiteY5" fmla="*/ 573356 h 705498"/>
              <a:gd name="connsiteX6" fmla="*/ 0 w 824673"/>
              <a:gd name="connsiteY6" fmla="*/ 674404 h 705498"/>
              <a:gd name="connsiteX0" fmla="*/ 0 w 825801"/>
              <a:gd name="connsiteY0" fmla="*/ 674404 h 712003"/>
              <a:gd name="connsiteX1" fmla="*/ 373741 w 825801"/>
              <a:gd name="connsiteY1" fmla="*/ 700350 h 712003"/>
              <a:gd name="connsiteX2" fmla="*/ 814209 w 825801"/>
              <a:gd name="connsiteY2" fmla="*/ 448725 h 712003"/>
              <a:gd name="connsiteX3" fmla="*/ 581207 w 825801"/>
              <a:gd name="connsiteY3" fmla="*/ 3581 h 712003"/>
              <a:gd name="connsiteX4" fmla="*/ 59263 w 825801"/>
              <a:gd name="connsiteY4" fmla="*/ 262365 h 712003"/>
              <a:gd name="connsiteX5" fmla="*/ 56596 w 825801"/>
              <a:gd name="connsiteY5" fmla="*/ 573356 h 712003"/>
              <a:gd name="connsiteX6" fmla="*/ 0 w 825801"/>
              <a:gd name="connsiteY6" fmla="*/ 674404 h 712003"/>
              <a:gd name="connsiteX0" fmla="*/ 0 w 825354"/>
              <a:gd name="connsiteY0" fmla="*/ 674404 h 712003"/>
              <a:gd name="connsiteX1" fmla="*/ 373741 w 825354"/>
              <a:gd name="connsiteY1" fmla="*/ 700350 h 712003"/>
              <a:gd name="connsiteX2" fmla="*/ 814209 w 825354"/>
              <a:gd name="connsiteY2" fmla="*/ 448725 h 712003"/>
              <a:gd name="connsiteX3" fmla="*/ 581207 w 825354"/>
              <a:gd name="connsiteY3" fmla="*/ 3581 h 712003"/>
              <a:gd name="connsiteX4" fmla="*/ 59263 w 825354"/>
              <a:gd name="connsiteY4" fmla="*/ 262365 h 712003"/>
              <a:gd name="connsiteX5" fmla="*/ 56596 w 825354"/>
              <a:gd name="connsiteY5" fmla="*/ 573356 h 712003"/>
              <a:gd name="connsiteX6" fmla="*/ 0 w 825354"/>
              <a:gd name="connsiteY6" fmla="*/ 674404 h 712003"/>
              <a:gd name="connsiteX0" fmla="*/ 0 w 824001"/>
              <a:gd name="connsiteY0" fmla="*/ 674404 h 702198"/>
              <a:gd name="connsiteX1" fmla="*/ 429494 w 824001"/>
              <a:gd name="connsiteY1" fmla="*/ 688873 h 702198"/>
              <a:gd name="connsiteX2" fmla="*/ 814209 w 824001"/>
              <a:gd name="connsiteY2" fmla="*/ 448725 h 702198"/>
              <a:gd name="connsiteX3" fmla="*/ 581207 w 824001"/>
              <a:gd name="connsiteY3" fmla="*/ 3581 h 702198"/>
              <a:gd name="connsiteX4" fmla="*/ 59263 w 824001"/>
              <a:gd name="connsiteY4" fmla="*/ 262365 h 702198"/>
              <a:gd name="connsiteX5" fmla="*/ 56596 w 824001"/>
              <a:gd name="connsiteY5" fmla="*/ 573356 h 702198"/>
              <a:gd name="connsiteX6" fmla="*/ 0 w 824001"/>
              <a:gd name="connsiteY6" fmla="*/ 674404 h 702198"/>
              <a:gd name="connsiteX0" fmla="*/ 0 w 824001"/>
              <a:gd name="connsiteY0" fmla="*/ 674404 h 693317"/>
              <a:gd name="connsiteX1" fmla="*/ 429494 w 824001"/>
              <a:gd name="connsiteY1" fmla="*/ 688873 h 693317"/>
              <a:gd name="connsiteX2" fmla="*/ 814209 w 824001"/>
              <a:gd name="connsiteY2" fmla="*/ 448725 h 693317"/>
              <a:gd name="connsiteX3" fmla="*/ 581207 w 824001"/>
              <a:gd name="connsiteY3" fmla="*/ 3581 h 693317"/>
              <a:gd name="connsiteX4" fmla="*/ 59263 w 824001"/>
              <a:gd name="connsiteY4" fmla="*/ 262365 h 693317"/>
              <a:gd name="connsiteX5" fmla="*/ 56596 w 824001"/>
              <a:gd name="connsiteY5" fmla="*/ 573356 h 693317"/>
              <a:gd name="connsiteX6" fmla="*/ 0 w 824001"/>
              <a:gd name="connsiteY6" fmla="*/ 674404 h 693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4001" h="693317">
                <a:moveTo>
                  <a:pt x="0" y="674404"/>
                </a:moveTo>
                <a:cubicBezTo>
                  <a:pt x="170947" y="672309"/>
                  <a:pt x="289590" y="704889"/>
                  <a:pt x="429494" y="688873"/>
                </a:cubicBezTo>
                <a:cubicBezTo>
                  <a:pt x="585106" y="671059"/>
                  <a:pt x="788924" y="562940"/>
                  <a:pt x="814209" y="448725"/>
                </a:cubicBezTo>
                <a:cubicBezTo>
                  <a:pt x="839495" y="334510"/>
                  <a:pt x="832857" y="49206"/>
                  <a:pt x="581207" y="3581"/>
                </a:cubicBezTo>
                <a:cubicBezTo>
                  <a:pt x="485480" y="-3562"/>
                  <a:pt x="91955" y="-26684"/>
                  <a:pt x="59263" y="262365"/>
                </a:cubicBezTo>
                <a:cubicBezTo>
                  <a:pt x="43357" y="371331"/>
                  <a:pt x="56596" y="510015"/>
                  <a:pt x="56596" y="573356"/>
                </a:cubicBezTo>
                <a:cubicBezTo>
                  <a:pt x="57073" y="645079"/>
                  <a:pt x="0" y="674404"/>
                  <a:pt x="0" y="674404"/>
                </a:cubicBezTo>
                <a:close/>
              </a:path>
            </a:pathLst>
          </a:custGeom>
          <a:solidFill>
            <a:schemeClr val="bg1"/>
          </a:solidFill>
          <a:ln w="19050"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3DE3F82E-4174-7A25-C0FE-080264958794}"/>
              </a:ext>
            </a:extLst>
          </p:cNvPr>
          <p:cNvSpPr>
            <a:spLocks noGrp="1"/>
          </p:cNvSpPr>
          <p:nvPr>
            <p:ph type="title"/>
          </p:nvPr>
        </p:nvSpPr>
        <p:spPr>
          <a:xfrm>
            <a:off x="1198095" y="1589343"/>
            <a:ext cx="3065958" cy="2628672"/>
          </a:xfrm>
        </p:spPr>
        <p:txBody>
          <a:bodyPr vert="horz" lIns="91440" tIns="45720" rIns="91440" bIns="45720" rtlCol="0" anchor="ctr">
            <a:normAutofit/>
          </a:bodyPr>
          <a:lstStyle/>
          <a:p>
            <a:pPr algn="ctr"/>
            <a:r>
              <a:rPr lang="en-US" dirty="0"/>
              <a:t>Short video</a:t>
            </a:r>
            <a:endParaRPr lang="en-US"/>
          </a:p>
        </p:txBody>
      </p:sp>
      <p:sp>
        <p:nvSpPr>
          <p:cNvPr id="19" name="Freeform: Shape 18">
            <a:extLst>
              <a:ext uri="{FF2B5EF4-FFF2-40B4-BE49-F238E27FC236}">
                <a16:creationId xmlns:a16="http://schemas.microsoft.com/office/drawing/2014/main" id="{FB69A980-D397-4383-991D-6DC2FB1C3C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1286044">
            <a:off x="735556" y="935488"/>
            <a:ext cx="4587669" cy="3813636"/>
          </a:xfrm>
          <a:custGeom>
            <a:avLst/>
            <a:gdLst>
              <a:gd name="connsiteX0" fmla="*/ -39 w 914430"/>
              <a:gd name="connsiteY0" fmla="*/ 747812 h 753584"/>
              <a:gd name="connsiteX1" fmla="*/ 400011 w 914430"/>
              <a:gd name="connsiteY1" fmla="*/ 737144 h 753584"/>
              <a:gd name="connsiteX2" fmla="*/ 891787 w 914430"/>
              <a:gd name="connsiteY2" fmla="*/ 487303 h 753584"/>
              <a:gd name="connsiteX3" fmla="*/ 665854 w 914430"/>
              <a:gd name="connsiteY3" fmla="*/ 3528 h 753584"/>
              <a:gd name="connsiteX4" fmla="*/ 136835 w 914430"/>
              <a:gd name="connsiteY4" fmla="*/ 319854 h 753584"/>
              <a:gd name="connsiteX5" fmla="*/ 134168 w 914430"/>
              <a:gd name="connsiteY5" fmla="*/ 630845 h 753584"/>
              <a:gd name="connsiteX6" fmla="*/ -39 w 914430"/>
              <a:gd name="connsiteY6" fmla="*/ 747812 h 753584"/>
              <a:gd name="connsiteX0" fmla="*/ 0 w 855235"/>
              <a:gd name="connsiteY0" fmla="*/ 741453 h 759943"/>
              <a:gd name="connsiteX1" fmla="*/ 340855 w 855235"/>
              <a:gd name="connsiteY1" fmla="*/ 737153 h 759943"/>
              <a:gd name="connsiteX2" fmla="*/ 832631 w 855235"/>
              <a:gd name="connsiteY2" fmla="*/ 487312 h 759943"/>
              <a:gd name="connsiteX3" fmla="*/ 606698 w 855235"/>
              <a:gd name="connsiteY3" fmla="*/ 3537 h 759943"/>
              <a:gd name="connsiteX4" fmla="*/ 77679 w 855235"/>
              <a:gd name="connsiteY4" fmla="*/ 319863 h 759943"/>
              <a:gd name="connsiteX5" fmla="*/ 75012 w 855235"/>
              <a:gd name="connsiteY5" fmla="*/ 630854 h 759943"/>
              <a:gd name="connsiteX6" fmla="*/ 0 w 855235"/>
              <a:gd name="connsiteY6" fmla="*/ 741453 h 759943"/>
              <a:gd name="connsiteX0" fmla="*/ 0 w 850882"/>
              <a:gd name="connsiteY0" fmla="*/ 741453 h 766485"/>
              <a:gd name="connsiteX1" fmla="*/ 348748 w 850882"/>
              <a:gd name="connsiteY1" fmla="*/ 746704 h 766485"/>
              <a:gd name="connsiteX2" fmla="*/ 832631 w 850882"/>
              <a:gd name="connsiteY2" fmla="*/ 487312 h 766485"/>
              <a:gd name="connsiteX3" fmla="*/ 606698 w 850882"/>
              <a:gd name="connsiteY3" fmla="*/ 3537 h 766485"/>
              <a:gd name="connsiteX4" fmla="*/ 77679 w 850882"/>
              <a:gd name="connsiteY4" fmla="*/ 319863 h 766485"/>
              <a:gd name="connsiteX5" fmla="*/ 75012 w 850882"/>
              <a:gd name="connsiteY5" fmla="*/ 630854 h 766485"/>
              <a:gd name="connsiteX6" fmla="*/ 0 w 850882"/>
              <a:gd name="connsiteY6" fmla="*/ 741453 h 766485"/>
              <a:gd name="connsiteX0" fmla="*/ 0 w 850882"/>
              <a:gd name="connsiteY0" fmla="*/ 741453 h 764365"/>
              <a:gd name="connsiteX1" fmla="*/ 348748 w 850882"/>
              <a:gd name="connsiteY1" fmla="*/ 746704 h 764365"/>
              <a:gd name="connsiteX2" fmla="*/ 832631 w 850882"/>
              <a:gd name="connsiteY2" fmla="*/ 487312 h 764365"/>
              <a:gd name="connsiteX3" fmla="*/ 606698 w 850882"/>
              <a:gd name="connsiteY3" fmla="*/ 3537 h 764365"/>
              <a:gd name="connsiteX4" fmla="*/ 77679 w 850882"/>
              <a:gd name="connsiteY4" fmla="*/ 319863 h 764365"/>
              <a:gd name="connsiteX5" fmla="*/ 75012 w 850882"/>
              <a:gd name="connsiteY5" fmla="*/ 630854 h 764365"/>
              <a:gd name="connsiteX6" fmla="*/ 0 w 850882"/>
              <a:gd name="connsiteY6" fmla="*/ 741453 h 764365"/>
              <a:gd name="connsiteX0" fmla="*/ 0 w 832466"/>
              <a:gd name="connsiteY0" fmla="*/ 731902 h 763437"/>
              <a:gd name="connsiteX1" fmla="*/ 330332 w 832466"/>
              <a:gd name="connsiteY1" fmla="*/ 746704 h 763437"/>
              <a:gd name="connsiteX2" fmla="*/ 814215 w 832466"/>
              <a:gd name="connsiteY2" fmla="*/ 487312 h 763437"/>
              <a:gd name="connsiteX3" fmla="*/ 588282 w 832466"/>
              <a:gd name="connsiteY3" fmla="*/ 3537 h 763437"/>
              <a:gd name="connsiteX4" fmla="*/ 59263 w 832466"/>
              <a:gd name="connsiteY4" fmla="*/ 319863 h 763437"/>
              <a:gd name="connsiteX5" fmla="*/ 56596 w 832466"/>
              <a:gd name="connsiteY5" fmla="*/ 630854 h 763437"/>
              <a:gd name="connsiteX6" fmla="*/ 0 w 832466"/>
              <a:gd name="connsiteY6" fmla="*/ 731902 h 763437"/>
              <a:gd name="connsiteX0" fmla="*/ 0 w 831373"/>
              <a:gd name="connsiteY0" fmla="*/ 731902 h 763086"/>
              <a:gd name="connsiteX1" fmla="*/ 330332 w 831373"/>
              <a:gd name="connsiteY1" fmla="*/ 746704 h 763086"/>
              <a:gd name="connsiteX2" fmla="*/ 812900 w 831373"/>
              <a:gd name="connsiteY2" fmla="*/ 492088 h 763086"/>
              <a:gd name="connsiteX3" fmla="*/ 588282 w 831373"/>
              <a:gd name="connsiteY3" fmla="*/ 3537 h 763086"/>
              <a:gd name="connsiteX4" fmla="*/ 59263 w 831373"/>
              <a:gd name="connsiteY4" fmla="*/ 319863 h 763086"/>
              <a:gd name="connsiteX5" fmla="*/ 56596 w 831373"/>
              <a:gd name="connsiteY5" fmla="*/ 630854 h 763086"/>
              <a:gd name="connsiteX6" fmla="*/ 0 w 831373"/>
              <a:gd name="connsiteY6" fmla="*/ 731902 h 763086"/>
              <a:gd name="connsiteX0" fmla="*/ 0 w 830248"/>
              <a:gd name="connsiteY0" fmla="*/ 731902 h 763086"/>
              <a:gd name="connsiteX1" fmla="*/ 330332 w 830248"/>
              <a:gd name="connsiteY1" fmla="*/ 746704 h 763086"/>
              <a:gd name="connsiteX2" fmla="*/ 812900 w 830248"/>
              <a:gd name="connsiteY2" fmla="*/ 492088 h 763086"/>
              <a:gd name="connsiteX3" fmla="*/ 588282 w 830248"/>
              <a:gd name="connsiteY3" fmla="*/ 3537 h 763086"/>
              <a:gd name="connsiteX4" fmla="*/ 59263 w 830248"/>
              <a:gd name="connsiteY4" fmla="*/ 319863 h 763086"/>
              <a:gd name="connsiteX5" fmla="*/ 56596 w 830248"/>
              <a:gd name="connsiteY5" fmla="*/ 630854 h 763086"/>
              <a:gd name="connsiteX6" fmla="*/ 0 w 830248"/>
              <a:gd name="connsiteY6" fmla="*/ 731902 h 763086"/>
              <a:gd name="connsiteX0" fmla="*/ 0 w 828752"/>
              <a:gd name="connsiteY0" fmla="*/ 731902 h 769484"/>
              <a:gd name="connsiteX1" fmla="*/ 367164 w 828752"/>
              <a:gd name="connsiteY1" fmla="*/ 754664 h 769484"/>
              <a:gd name="connsiteX2" fmla="*/ 812900 w 828752"/>
              <a:gd name="connsiteY2" fmla="*/ 492088 h 769484"/>
              <a:gd name="connsiteX3" fmla="*/ 588282 w 828752"/>
              <a:gd name="connsiteY3" fmla="*/ 3537 h 769484"/>
              <a:gd name="connsiteX4" fmla="*/ 59263 w 828752"/>
              <a:gd name="connsiteY4" fmla="*/ 319863 h 769484"/>
              <a:gd name="connsiteX5" fmla="*/ 56596 w 828752"/>
              <a:gd name="connsiteY5" fmla="*/ 630854 h 769484"/>
              <a:gd name="connsiteX6" fmla="*/ 0 w 828752"/>
              <a:gd name="connsiteY6" fmla="*/ 731902 h 769484"/>
              <a:gd name="connsiteX0" fmla="*/ 0 w 828752"/>
              <a:gd name="connsiteY0" fmla="*/ 731902 h 761354"/>
              <a:gd name="connsiteX1" fmla="*/ 367164 w 828752"/>
              <a:gd name="connsiteY1" fmla="*/ 754664 h 761354"/>
              <a:gd name="connsiteX2" fmla="*/ 812900 w 828752"/>
              <a:gd name="connsiteY2" fmla="*/ 492088 h 761354"/>
              <a:gd name="connsiteX3" fmla="*/ 588282 w 828752"/>
              <a:gd name="connsiteY3" fmla="*/ 3537 h 761354"/>
              <a:gd name="connsiteX4" fmla="*/ 59263 w 828752"/>
              <a:gd name="connsiteY4" fmla="*/ 319863 h 761354"/>
              <a:gd name="connsiteX5" fmla="*/ 56596 w 828752"/>
              <a:gd name="connsiteY5" fmla="*/ 630854 h 761354"/>
              <a:gd name="connsiteX6" fmla="*/ 0 w 828752"/>
              <a:gd name="connsiteY6" fmla="*/ 731902 h 761354"/>
              <a:gd name="connsiteX0" fmla="*/ 0 w 828286"/>
              <a:gd name="connsiteY0" fmla="*/ 731902 h 764135"/>
              <a:gd name="connsiteX1" fmla="*/ 373741 w 828286"/>
              <a:gd name="connsiteY1" fmla="*/ 757848 h 764135"/>
              <a:gd name="connsiteX2" fmla="*/ 812900 w 828286"/>
              <a:gd name="connsiteY2" fmla="*/ 492088 h 764135"/>
              <a:gd name="connsiteX3" fmla="*/ 588282 w 828286"/>
              <a:gd name="connsiteY3" fmla="*/ 3537 h 764135"/>
              <a:gd name="connsiteX4" fmla="*/ 59263 w 828286"/>
              <a:gd name="connsiteY4" fmla="*/ 319863 h 764135"/>
              <a:gd name="connsiteX5" fmla="*/ 56596 w 828286"/>
              <a:gd name="connsiteY5" fmla="*/ 630854 h 764135"/>
              <a:gd name="connsiteX6" fmla="*/ 0 w 828286"/>
              <a:gd name="connsiteY6" fmla="*/ 731902 h 764135"/>
              <a:gd name="connsiteX0" fmla="*/ 0 w 826698"/>
              <a:gd name="connsiteY0" fmla="*/ 684914 h 717147"/>
              <a:gd name="connsiteX1" fmla="*/ 373741 w 826698"/>
              <a:gd name="connsiteY1" fmla="*/ 710860 h 717147"/>
              <a:gd name="connsiteX2" fmla="*/ 812900 w 826698"/>
              <a:gd name="connsiteY2" fmla="*/ 445100 h 717147"/>
              <a:gd name="connsiteX3" fmla="*/ 581207 w 826698"/>
              <a:gd name="connsiteY3" fmla="*/ 14091 h 717147"/>
              <a:gd name="connsiteX4" fmla="*/ 59263 w 826698"/>
              <a:gd name="connsiteY4" fmla="*/ 272875 h 717147"/>
              <a:gd name="connsiteX5" fmla="*/ 56596 w 826698"/>
              <a:gd name="connsiteY5" fmla="*/ 583866 h 717147"/>
              <a:gd name="connsiteX6" fmla="*/ 0 w 826698"/>
              <a:gd name="connsiteY6" fmla="*/ 684914 h 717147"/>
              <a:gd name="connsiteX0" fmla="*/ 0 w 824673"/>
              <a:gd name="connsiteY0" fmla="*/ 684914 h 717147"/>
              <a:gd name="connsiteX1" fmla="*/ 373741 w 824673"/>
              <a:gd name="connsiteY1" fmla="*/ 710860 h 717147"/>
              <a:gd name="connsiteX2" fmla="*/ 812900 w 824673"/>
              <a:gd name="connsiteY2" fmla="*/ 445100 h 717147"/>
              <a:gd name="connsiteX3" fmla="*/ 581207 w 824673"/>
              <a:gd name="connsiteY3" fmla="*/ 14091 h 717147"/>
              <a:gd name="connsiteX4" fmla="*/ 59263 w 824673"/>
              <a:gd name="connsiteY4" fmla="*/ 272875 h 717147"/>
              <a:gd name="connsiteX5" fmla="*/ 56596 w 824673"/>
              <a:gd name="connsiteY5" fmla="*/ 583866 h 717147"/>
              <a:gd name="connsiteX6" fmla="*/ 0 w 824673"/>
              <a:gd name="connsiteY6" fmla="*/ 684914 h 717147"/>
              <a:gd name="connsiteX0" fmla="*/ 0 w 824673"/>
              <a:gd name="connsiteY0" fmla="*/ 674404 h 706637"/>
              <a:gd name="connsiteX1" fmla="*/ 373741 w 824673"/>
              <a:gd name="connsiteY1" fmla="*/ 700350 h 706637"/>
              <a:gd name="connsiteX2" fmla="*/ 812900 w 824673"/>
              <a:gd name="connsiteY2" fmla="*/ 434590 h 706637"/>
              <a:gd name="connsiteX3" fmla="*/ 581207 w 824673"/>
              <a:gd name="connsiteY3" fmla="*/ 3581 h 706637"/>
              <a:gd name="connsiteX4" fmla="*/ 59263 w 824673"/>
              <a:gd name="connsiteY4" fmla="*/ 262365 h 706637"/>
              <a:gd name="connsiteX5" fmla="*/ 56596 w 824673"/>
              <a:gd name="connsiteY5" fmla="*/ 573356 h 706637"/>
              <a:gd name="connsiteX6" fmla="*/ 0 w 824673"/>
              <a:gd name="connsiteY6" fmla="*/ 674404 h 706637"/>
              <a:gd name="connsiteX0" fmla="*/ 0 w 824673"/>
              <a:gd name="connsiteY0" fmla="*/ 674404 h 705498"/>
              <a:gd name="connsiteX1" fmla="*/ 373741 w 824673"/>
              <a:gd name="connsiteY1" fmla="*/ 700350 h 705498"/>
              <a:gd name="connsiteX2" fmla="*/ 812900 w 824673"/>
              <a:gd name="connsiteY2" fmla="*/ 434590 h 705498"/>
              <a:gd name="connsiteX3" fmla="*/ 581207 w 824673"/>
              <a:gd name="connsiteY3" fmla="*/ 3581 h 705498"/>
              <a:gd name="connsiteX4" fmla="*/ 59263 w 824673"/>
              <a:gd name="connsiteY4" fmla="*/ 262365 h 705498"/>
              <a:gd name="connsiteX5" fmla="*/ 56596 w 824673"/>
              <a:gd name="connsiteY5" fmla="*/ 573356 h 705498"/>
              <a:gd name="connsiteX6" fmla="*/ 0 w 824673"/>
              <a:gd name="connsiteY6" fmla="*/ 674404 h 705498"/>
              <a:gd name="connsiteX0" fmla="*/ 0 w 825801"/>
              <a:gd name="connsiteY0" fmla="*/ 674404 h 712003"/>
              <a:gd name="connsiteX1" fmla="*/ 373741 w 825801"/>
              <a:gd name="connsiteY1" fmla="*/ 700350 h 712003"/>
              <a:gd name="connsiteX2" fmla="*/ 814209 w 825801"/>
              <a:gd name="connsiteY2" fmla="*/ 448725 h 712003"/>
              <a:gd name="connsiteX3" fmla="*/ 581207 w 825801"/>
              <a:gd name="connsiteY3" fmla="*/ 3581 h 712003"/>
              <a:gd name="connsiteX4" fmla="*/ 59263 w 825801"/>
              <a:gd name="connsiteY4" fmla="*/ 262365 h 712003"/>
              <a:gd name="connsiteX5" fmla="*/ 56596 w 825801"/>
              <a:gd name="connsiteY5" fmla="*/ 573356 h 712003"/>
              <a:gd name="connsiteX6" fmla="*/ 0 w 825801"/>
              <a:gd name="connsiteY6" fmla="*/ 674404 h 712003"/>
              <a:gd name="connsiteX0" fmla="*/ 0 w 825354"/>
              <a:gd name="connsiteY0" fmla="*/ 674404 h 712003"/>
              <a:gd name="connsiteX1" fmla="*/ 373741 w 825354"/>
              <a:gd name="connsiteY1" fmla="*/ 700350 h 712003"/>
              <a:gd name="connsiteX2" fmla="*/ 814209 w 825354"/>
              <a:gd name="connsiteY2" fmla="*/ 448725 h 712003"/>
              <a:gd name="connsiteX3" fmla="*/ 581207 w 825354"/>
              <a:gd name="connsiteY3" fmla="*/ 3581 h 712003"/>
              <a:gd name="connsiteX4" fmla="*/ 59263 w 825354"/>
              <a:gd name="connsiteY4" fmla="*/ 262365 h 712003"/>
              <a:gd name="connsiteX5" fmla="*/ 56596 w 825354"/>
              <a:gd name="connsiteY5" fmla="*/ 573356 h 712003"/>
              <a:gd name="connsiteX6" fmla="*/ 0 w 825354"/>
              <a:gd name="connsiteY6" fmla="*/ 674404 h 712003"/>
              <a:gd name="connsiteX0" fmla="*/ 0 w 824001"/>
              <a:gd name="connsiteY0" fmla="*/ 674404 h 702198"/>
              <a:gd name="connsiteX1" fmla="*/ 429494 w 824001"/>
              <a:gd name="connsiteY1" fmla="*/ 688873 h 702198"/>
              <a:gd name="connsiteX2" fmla="*/ 814209 w 824001"/>
              <a:gd name="connsiteY2" fmla="*/ 448725 h 702198"/>
              <a:gd name="connsiteX3" fmla="*/ 581207 w 824001"/>
              <a:gd name="connsiteY3" fmla="*/ 3581 h 702198"/>
              <a:gd name="connsiteX4" fmla="*/ 59263 w 824001"/>
              <a:gd name="connsiteY4" fmla="*/ 262365 h 702198"/>
              <a:gd name="connsiteX5" fmla="*/ 56596 w 824001"/>
              <a:gd name="connsiteY5" fmla="*/ 573356 h 702198"/>
              <a:gd name="connsiteX6" fmla="*/ 0 w 824001"/>
              <a:gd name="connsiteY6" fmla="*/ 674404 h 702198"/>
              <a:gd name="connsiteX0" fmla="*/ 0 w 824001"/>
              <a:gd name="connsiteY0" fmla="*/ 674404 h 693317"/>
              <a:gd name="connsiteX1" fmla="*/ 429494 w 824001"/>
              <a:gd name="connsiteY1" fmla="*/ 688873 h 693317"/>
              <a:gd name="connsiteX2" fmla="*/ 814209 w 824001"/>
              <a:gd name="connsiteY2" fmla="*/ 448725 h 693317"/>
              <a:gd name="connsiteX3" fmla="*/ 581207 w 824001"/>
              <a:gd name="connsiteY3" fmla="*/ 3581 h 693317"/>
              <a:gd name="connsiteX4" fmla="*/ 59263 w 824001"/>
              <a:gd name="connsiteY4" fmla="*/ 262365 h 693317"/>
              <a:gd name="connsiteX5" fmla="*/ 56596 w 824001"/>
              <a:gd name="connsiteY5" fmla="*/ 573356 h 693317"/>
              <a:gd name="connsiteX6" fmla="*/ 0 w 824001"/>
              <a:gd name="connsiteY6" fmla="*/ 674404 h 693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4001" h="693317">
                <a:moveTo>
                  <a:pt x="0" y="674404"/>
                </a:moveTo>
                <a:cubicBezTo>
                  <a:pt x="170947" y="672309"/>
                  <a:pt x="289590" y="704889"/>
                  <a:pt x="429494" y="688873"/>
                </a:cubicBezTo>
                <a:cubicBezTo>
                  <a:pt x="585106" y="671059"/>
                  <a:pt x="788924" y="562940"/>
                  <a:pt x="814209" y="448725"/>
                </a:cubicBezTo>
                <a:cubicBezTo>
                  <a:pt x="839495" y="334510"/>
                  <a:pt x="832857" y="49206"/>
                  <a:pt x="581207" y="3581"/>
                </a:cubicBezTo>
                <a:cubicBezTo>
                  <a:pt x="485480" y="-3562"/>
                  <a:pt x="91955" y="-26684"/>
                  <a:pt x="59263" y="262365"/>
                </a:cubicBezTo>
                <a:cubicBezTo>
                  <a:pt x="43357" y="371331"/>
                  <a:pt x="56596" y="510015"/>
                  <a:pt x="56596" y="573356"/>
                </a:cubicBezTo>
                <a:cubicBezTo>
                  <a:pt x="57073" y="645079"/>
                  <a:pt x="0" y="674404"/>
                  <a:pt x="0" y="674404"/>
                </a:cubicBezTo>
                <a:close/>
              </a:path>
            </a:pathLst>
          </a:custGeom>
          <a:noFill/>
          <a:ln w="19050"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365ECCD1-CF5E-4EE6-837B-F9A6958B1B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1286044">
            <a:off x="737159" y="912857"/>
            <a:ext cx="4266483" cy="3813636"/>
          </a:xfrm>
          <a:custGeom>
            <a:avLst/>
            <a:gdLst>
              <a:gd name="connsiteX0" fmla="*/ -39 w 914430"/>
              <a:gd name="connsiteY0" fmla="*/ 747812 h 753584"/>
              <a:gd name="connsiteX1" fmla="*/ 400011 w 914430"/>
              <a:gd name="connsiteY1" fmla="*/ 737144 h 753584"/>
              <a:gd name="connsiteX2" fmla="*/ 891787 w 914430"/>
              <a:gd name="connsiteY2" fmla="*/ 487303 h 753584"/>
              <a:gd name="connsiteX3" fmla="*/ 665854 w 914430"/>
              <a:gd name="connsiteY3" fmla="*/ 3528 h 753584"/>
              <a:gd name="connsiteX4" fmla="*/ 136835 w 914430"/>
              <a:gd name="connsiteY4" fmla="*/ 319854 h 753584"/>
              <a:gd name="connsiteX5" fmla="*/ 134168 w 914430"/>
              <a:gd name="connsiteY5" fmla="*/ 630845 h 753584"/>
              <a:gd name="connsiteX6" fmla="*/ -39 w 914430"/>
              <a:gd name="connsiteY6" fmla="*/ 747812 h 753584"/>
              <a:gd name="connsiteX0" fmla="*/ 0 w 855235"/>
              <a:gd name="connsiteY0" fmla="*/ 741453 h 759943"/>
              <a:gd name="connsiteX1" fmla="*/ 340855 w 855235"/>
              <a:gd name="connsiteY1" fmla="*/ 737153 h 759943"/>
              <a:gd name="connsiteX2" fmla="*/ 832631 w 855235"/>
              <a:gd name="connsiteY2" fmla="*/ 487312 h 759943"/>
              <a:gd name="connsiteX3" fmla="*/ 606698 w 855235"/>
              <a:gd name="connsiteY3" fmla="*/ 3537 h 759943"/>
              <a:gd name="connsiteX4" fmla="*/ 77679 w 855235"/>
              <a:gd name="connsiteY4" fmla="*/ 319863 h 759943"/>
              <a:gd name="connsiteX5" fmla="*/ 75012 w 855235"/>
              <a:gd name="connsiteY5" fmla="*/ 630854 h 759943"/>
              <a:gd name="connsiteX6" fmla="*/ 0 w 855235"/>
              <a:gd name="connsiteY6" fmla="*/ 741453 h 759943"/>
              <a:gd name="connsiteX0" fmla="*/ 0 w 850882"/>
              <a:gd name="connsiteY0" fmla="*/ 741453 h 766485"/>
              <a:gd name="connsiteX1" fmla="*/ 348748 w 850882"/>
              <a:gd name="connsiteY1" fmla="*/ 746704 h 766485"/>
              <a:gd name="connsiteX2" fmla="*/ 832631 w 850882"/>
              <a:gd name="connsiteY2" fmla="*/ 487312 h 766485"/>
              <a:gd name="connsiteX3" fmla="*/ 606698 w 850882"/>
              <a:gd name="connsiteY3" fmla="*/ 3537 h 766485"/>
              <a:gd name="connsiteX4" fmla="*/ 77679 w 850882"/>
              <a:gd name="connsiteY4" fmla="*/ 319863 h 766485"/>
              <a:gd name="connsiteX5" fmla="*/ 75012 w 850882"/>
              <a:gd name="connsiteY5" fmla="*/ 630854 h 766485"/>
              <a:gd name="connsiteX6" fmla="*/ 0 w 850882"/>
              <a:gd name="connsiteY6" fmla="*/ 741453 h 766485"/>
              <a:gd name="connsiteX0" fmla="*/ 0 w 850882"/>
              <a:gd name="connsiteY0" fmla="*/ 741453 h 764365"/>
              <a:gd name="connsiteX1" fmla="*/ 348748 w 850882"/>
              <a:gd name="connsiteY1" fmla="*/ 746704 h 764365"/>
              <a:gd name="connsiteX2" fmla="*/ 832631 w 850882"/>
              <a:gd name="connsiteY2" fmla="*/ 487312 h 764365"/>
              <a:gd name="connsiteX3" fmla="*/ 606698 w 850882"/>
              <a:gd name="connsiteY3" fmla="*/ 3537 h 764365"/>
              <a:gd name="connsiteX4" fmla="*/ 77679 w 850882"/>
              <a:gd name="connsiteY4" fmla="*/ 319863 h 764365"/>
              <a:gd name="connsiteX5" fmla="*/ 75012 w 850882"/>
              <a:gd name="connsiteY5" fmla="*/ 630854 h 764365"/>
              <a:gd name="connsiteX6" fmla="*/ 0 w 850882"/>
              <a:gd name="connsiteY6" fmla="*/ 741453 h 764365"/>
              <a:gd name="connsiteX0" fmla="*/ 0 w 832466"/>
              <a:gd name="connsiteY0" fmla="*/ 731902 h 763437"/>
              <a:gd name="connsiteX1" fmla="*/ 330332 w 832466"/>
              <a:gd name="connsiteY1" fmla="*/ 746704 h 763437"/>
              <a:gd name="connsiteX2" fmla="*/ 814215 w 832466"/>
              <a:gd name="connsiteY2" fmla="*/ 487312 h 763437"/>
              <a:gd name="connsiteX3" fmla="*/ 588282 w 832466"/>
              <a:gd name="connsiteY3" fmla="*/ 3537 h 763437"/>
              <a:gd name="connsiteX4" fmla="*/ 59263 w 832466"/>
              <a:gd name="connsiteY4" fmla="*/ 319863 h 763437"/>
              <a:gd name="connsiteX5" fmla="*/ 56596 w 832466"/>
              <a:gd name="connsiteY5" fmla="*/ 630854 h 763437"/>
              <a:gd name="connsiteX6" fmla="*/ 0 w 832466"/>
              <a:gd name="connsiteY6" fmla="*/ 731902 h 763437"/>
              <a:gd name="connsiteX0" fmla="*/ 0 w 831373"/>
              <a:gd name="connsiteY0" fmla="*/ 731902 h 763086"/>
              <a:gd name="connsiteX1" fmla="*/ 330332 w 831373"/>
              <a:gd name="connsiteY1" fmla="*/ 746704 h 763086"/>
              <a:gd name="connsiteX2" fmla="*/ 812900 w 831373"/>
              <a:gd name="connsiteY2" fmla="*/ 492088 h 763086"/>
              <a:gd name="connsiteX3" fmla="*/ 588282 w 831373"/>
              <a:gd name="connsiteY3" fmla="*/ 3537 h 763086"/>
              <a:gd name="connsiteX4" fmla="*/ 59263 w 831373"/>
              <a:gd name="connsiteY4" fmla="*/ 319863 h 763086"/>
              <a:gd name="connsiteX5" fmla="*/ 56596 w 831373"/>
              <a:gd name="connsiteY5" fmla="*/ 630854 h 763086"/>
              <a:gd name="connsiteX6" fmla="*/ 0 w 831373"/>
              <a:gd name="connsiteY6" fmla="*/ 731902 h 763086"/>
              <a:gd name="connsiteX0" fmla="*/ 0 w 830248"/>
              <a:gd name="connsiteY0" fmla="*/ 731902 h 763086"/>
              <a:gd name="connsiteX1" fmla="*/ 330332 w 830248"/>
              <a:gd name="connsiteY1" fmla="*/ 746704 h 763086"/>
              <a:gd name="connsiteX2" fmla="*/ 812900 w 830248"/>
              <a:gd name="connsiteY2" fmla="*/ 492088 h 763086"/>
              <a:gd name="connsiteX3" fmla="*/ 588282 w 830248"/>
              <a:gd name="connsiteY3" fmla="*/ 3537 h 763086"/>
              <a:gd name="connsiteX4" fmla="*/ 59263 w 830248"/>
              <a:gd name="connsiteY4" fmla="*/ 319863 h 763086"/>
              <a:gd name="connsiteX5" fmla="*/ 56596 w 830248"/>
              <a:gd name="connsiteY5" fmla="*/ 630854 h 763086"/>
              <a:gd name="connsiteX6" fmla="*/ 0 w 830248"/>
              <a:gd name="connsiteY6" fmla="*/ 731902 h 763086"/>
              <a:gd name="connsiteX0" fmla="*/ 0 w 828752"/>
              <a:gd name="connsiteY0" fmla="*/ 731902 h 769484"/>
              <a:gd name="connsiteX1" fmla="*/ 367164 w 828752"/>
              <a:gd name="connsiteY1" fmla="*/ 754664 h 769484"/>
              <a:gd name="connsiteX2" fmla="*/ 812900 w 828752"/>
              <a:gd name="connsiteY2" fmla="*/ 492088 h 769484"/>
              <a:gd name="connsiteX3" fmla="*/ 588282 w 828752"/>
              <a:gd name="connsiteY3" fmla="*/ 3537 h 769484"/>
              <a:gd name="connsiteX4" fmla="*/ 59263 w 828752"/>
              <a:gd name="connsiteY4" fmla="*/ 319863 h 769484"/>
              <a:gd name="connsiteX5" fmla="*/ 56596 w 828752"/>
              <a:gd name="connsiteY5" fmla="*/ 630854 h 769484"/>
              <a:gd name="connsiteX6" fmla="*/ 0 w 828752"/>
              <a:gd name="connsiteY6" fmla="*/ 731902 h 769484"/>
              <a:gd name="connsiteX0" fmla="*/ 0 w 828752"/>
              <a:gd name="connsiteY0" fmla="*/ 731902 h 761354"/>
              <a:gd name="connsiteX1" fmla="*/ 367164 w 828752"/>
              <a:gd name="connsiteY1" fmla="*/ 754664 h 761354"/>
              <a:gd name="connsiteX2" fmla="*/ 812900 w 828752"/>
              <a:gd name="connsiteY2" fmla="*/ 492088 h 761354"/>
              <a:gd name="connsiteX3" fmla="*/ 588282 w 828752"/>
              <a:gd name="connsiteY3" fmla="*/ 3537 h 761354"/>
              <a:gd name="connsiteX4" fmla="*/ 59263 w 828752"/>
              <a:gd name="connsiteY4" fmla="*/ 319863 h 761354"/>
              <a:gd name="connsiteX5" fmla="*/ 56596 w 828752"/>
              <a:gd name="connsiteY5" fmla="*/ 630854 h 761354"/>
              <a:gd name="connsiteX6" fmla="*/ 0 w 828752"/>
              <a:gd name="connsiteY6" fmla="*/ 731902 h 761354"/>
              <a:gd name="connsiteX0" fmla="*/ 0 w 828286"/>
              <a:gd name="connsiteY0" fmla="*/ 731902 h 764135"/>
              <a:gd name="connsiteX1" fmla="*/ 373741 w 828286"/>
              <a:gd name="connsiteY1" fmla="*/ 757848 h 764135"/>
              <a:gd name="connsiteX2" fmla="*/ 812900 w 828286"/>
              <a:gd name="connsiteY2" fmla="*/ 492088 h 764135"/>
              <a:gd name="connsiteX3" fmla="*/ 588282 w 828286"/>
              <a:gd name="connsiteY3" fmla="*/ 3537 h 764135"/>
              <a:gd name="connsiteX4" fmla="*/ 59263 w 828286"/>
              <a:gd name="connsiteY4" fmla="*/ 319863 h 764135"/>
              <a:gd name="connsiteX5" fmla="*/ 56596 w 828286"/>
              <a:gd name="connsiteY5" fmla="*/ 630854 h 764135"/>
              <a:gd name="connsiteX6" fmla="*/ 0 w 828286"/>
              <a:gd name="connsiteY6" fmla="*/ 731902 h 764135"/>
              <a:gd name="connsiteX0" fmla="*/ 0 w 826698"/>
              <a:gd name="connsiteY0" fmla="*/ 684914 h 717147"/>
              <a:gd name="connsiteX1" fmla="*/ 373741 w 826698"/>
              <a:gd name="connsiteY1" fmla="*/ 710860 h 717147"/>
              <a:gd name="connsiteX2" fmla="*/ 812900 w 826698"/>
              <a:gd name="connsiteY2" fmla="*/ 445100 h 717147"/>
              <a:gd name="connsiteX3" fmla="*/ 581207 w 826698"/>
              <a:gd name="connsiteY3" fmla="*/ 14091 h 717147"/>
              <a:gd name="connsiteX4" fmla="*/ 59263 w 826698"/>
              <a:gd name="connsiteY4" fmla="*/ 272875 h 717147"/>
              <a:gd name="connsiteX5" fmla="*/ 56596 w 826698"/>
              <a:gd name="connsiteY5" fmla="*/ 583866 h 717147"/>
              <a:gd name="connsiteX6" fmla="*/ 0 w 826698"/>
              <a:gd name="connsiteY6" fmla="*/ 684914 h 717147"/>
              <a:gd name="connsiteX0" fmla="*/ 0 w 824673"/>
              <a:gd name="connsiteY0" fmla="*/ 684914 h 717147"/>
              <a:gd name="connsiteX1" fmla="*/ 373741 w 824673"/>
              <a:gd name="connsiteY1" fmla="*/ 710860 h 717147"/>
              <a:gd name="connsiteX2" fmla="*/ 812900 w 824673"/>
              <a:gd name="connsiteY2" fmla="*/ 445100 h 717147"/>
              <a:gd name="connsiteX3" fmla="*/ 581207 w 824673"/>
              <a:gd name="connsiteY3" fmla="*/ 14091 h 717147"/>
              <a:gd name="connsiteX4" fmla="*/ 59263 w 824673"/>
              <a:gd name="connsiteY4" fmla="*/ 272875 h 717147"/>
              <a:gd name="connsiteX5" fmla="*/ 56596 w 824673"/>
              <a:gd name="connsiteY5" fmla="*/ 583866 h 717147"/>
              <a:gd name="connsiteX6" fmla="*/ 0 w 824673"/>
              <a:gd name="connsiteY6" fmla="*/ 684914 h 717147"/>
              <a:gd name="connsiteX0" fmla="*/ 0 w 824673"/>
              <a:gd name="connsiteY0" fmla="*/ 674404 h 706637"/>
              <a:gd name="connsiteX1" fmla="*/ 373741 w 824673"/>
              <a:gd name="connsiteY1" fmla="*/ 700350 h 706637"/>
              <a:gd name="connsiteX2" fmla="*/ 812900 w 824673"/>
              <a:gd name="connsiteY2" fmla="*/ 434590 h 706637"/>
              <a:gd name="connsiteX3" fmla="*/ 581207 w 824673"/>
              <a:gd name="connsiteY3" fmla="*/ 3581 h 706637"/>
              <a:gd name="connsiteX4" fmla="*/ 59263 w 824673"/>
              <a:gd name="connsiteY4" fmla="*/ 262365 h 706637"/>
              <a:gd name="connsiteX5" fmla="*/ 56596 w 824673"/>
              <a:gd name="connsiteY5" fmla="*/ 573356 h 706637"/>
              <a:gd name="connsiteX6" fmla="*/ 0 w 824673"/>
              <a:gd name="connsiteY6" fmla="*/ 674404 h 706637"/>
              <a:gd name="connsiteX0" fmla="*/ 0 w 824673"/>
              <a:gd name="connsiteY0" fmla="*/ 674404 h 705498"/>
              <a:gd name="connsiteX1" fmla="*/ 373741 w 824673"/>
              <a:gd name="connsiteY1" fmla="*/ 700350 h 705498"/>
              <a:gd name="connsiteX2" fmla="*/ 812900 w 824673"/>
              <a:gd name="connsiteY2" fmla="*/ 434590 h 705498"/>
              <a:gd name="connsiteX3" fmla="*/ 581207 w 824673"/>
              <a:gd name="connsiteY3" fmla="*/ 3581 h 705498"/>
              <a:gd name="connsiteX4" fmla="*/ 59263 w 824673"/>
              <a:gd name="connsiteY4" fmla="*/ 262365 h 705498"/>
              <a:gd name="connsiteX5" fmla="*/ 56596 w 824673"/>
              <a:gd name="connsiteY5" fmla="*/ 573356 h 705498"/>
              <a:gd name="connsiteX6" fmla="*/ 0 w 824673"/>
              <a:gd name="connsiteY6" fmla="*/ 674404 h 705498"/>
              <a:gd name="connsiteX0" fmla="*/ 0 w 825801"/>
              <a:gd name="connsiteY0" fmla="*/ 674404 h 712003"/>
              <a:gd name="connsiteX1" fmla="*/ 373741 w 825801"/>
              <a:gd name="connsiteY1" fmla="*/ 700350 h 712003"/>
              <a:gd name="connsiteX2" fmla="*/ 814209 w 825801"/>
              <a:gd name="connsiteY2" fmla="*/ 448725 h 712003"/>
              <a:gd name="connsiteX3" fmla="*/ 581207 w 825801"/>
              <a:gd name="connsiteY3" fmla="*/ 3581 h 712003"/>
              <a:gd name="connsiteX4" fmla="*/ 59263 w 825801"/>
              <a:gd name="connsiteY4" fmla="*/ 262365 h 712003"/>
              <a:gd name="connsiteX5" fmla="*/ 56596 w 825801"/>
              <a:gd name="connsiteY5" fmla="*/ 573356 h 712003"/>
              <a:gd name="connsiteX6" fmla="*/ 0 w 825801"/>
              <a:gd name="connsiteY6" fmla="*/ 674404 h 712003"/>
              <a:gd name="connsiteX0" fmla="*/ 0 w 825354"/>
              <a:gd name="connsiteY0" fmla="*/ 674404 h 712003"/>
              <a:gd name="connsiteX1" fmla="*/ 373741 w 825354"/>
              <a:gd name="connsiteY1" fmla="*/ 700350 h 712003"/>
              <a:gd name="connsiteX2" fmla="*/ 814209 w 825354"/>
              <a:gd name="connsiteY2" fmla="*/ 448725 h 712003"/>
              <a:gd name="connsiteX3" fmla="*/ 581207 w 825354"/>
              <a:gd name="connsiteY3" fmla="*/ 3581 h 712003"/>
              <a:gd name="connsiteX4" fmla="*/ 59263 w 825354"/>
              <a:gd name="connsiteY4" fmla="*/ 262365 h 712003"/>
              <a:gd name="connsiteX5" fmla="*/ 56596 w 825354"/>
              <a:gd name="connsiteY5" fmla="*/ 573356 h 712003"/>
              <a:gd name="connsiteX6" fmla="*/ 0 w 825354"/>
              <a:gd name="connsiteY6" fmla="*/ 674404 h 712003"/>
              <a:gd name="connsiteX0" fmla="*/ 0 w 824001"/>
              <a:gd name="connsiteY0" fmla="*/ 674404 h 702198"/>
              <a:gd name="connsiteX1" fmla="*/ 429494 w 824001"/>
              <a:gd name="connsiteY1" fmla="*/ 688873 h 702198"/>
              <a:gd name="connsiteX2" fmla="*/ 814209 w 824001"/>
              <a:gd name="connsiteY2" fmla="*/ 448725 h 702198"/>
              <a:gd name="connsiteX3" fmla="*/ 581207 w 824001"/>
              <a:gd name="connsiteY3" fmla="*/ 3581 h 702198"/>
              <a:gd name="connsiteX4" fmla="*/ 59263 w 824001"/>
              <a:gd name="connsiteY4" fmla="*/ 262365 h 702198"/>
              <a:gd name="connsiteX5" fmla="*/ 56596 w 824001"/>
              <a:gd name="connsiteY5" fmla="*/ 573356 h 702198"/>
              <a:gd name="connsiteX6" fmla="*/ 0 w 824001"/>
              <a:gd name="connsiteY6" fmla="*/ 674404 h 702198"/>
              <a:gd name="connsiteX0" fmla="*/ 0 w 824001"/>
              <a:gd name="connsiteY0" fmla="*/ 674404 h 693317"/>
              <a:gd name="connsiteX1" fmla="*/ 429494 w 824001"/>
              <a:gd name="connsiteY1" fmla="*/ 688873 h 693317"/>
              <a:gd name="connsiteX2" fmla="*/ 814209 w 824001"/>
              <a:gd name="connsiteY2" fmla="*/ 448725 h 693317"/>
              <a:gd name="connsiteX3" fmla="*/ 581207 w 824001"/>
              <a:gd name="connsiteY3" fmla="*/ 3581 h 693317"/>
              <a:gd name="connsiteX4" fmla="*/ 59263 w 824001"/>
              <a:gd name="connsiteY4" fmla="*/ 262365 h 693317"/>
              <a:gd name="connsiteX5" fmla="*/ 56596 w 824001"/>
              <a:gd name="connsiteY5" fmla="*/ 573356 h 693317"/>
              <a:gd name="connsiteX6" fmla="*/ 0 w 824001"/>
              <a:gd name="connsiteY6" fmla="*/ 674404 h 693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4001" h="693317">
                <a:moveTo>
                  <a:pt x="0" y="674404"/>
                </a:moveTo>
                <a:cubicBezTo>
                  <a:pt x="170947" y="672309"/>
                  <a:pt x="289590" y="704889"/>
                  <a:pt x="429494" y="688873"/>
                </a:cubicBezTo>
                <a:cubicBezTo>
                  <a:pt x="585106" y="671059"/>
                  <a:pt x="788924" y="562940"/>
                  <a:pt x="814209" y="448725"/>
                </a:cubicBezTo>
                <a:cubicBezTo>
                  <a:pt x="839495" y="334510"/>
                  <a:pt x="832857" y="49206"/>
                  <a:pt x="581207" y="3581"/>
                </a:cubicBezTo>
                <a:cubicBezTo>
                  <a:pt x="485480" y="-3562"/>
                  <a:pt x="91955" y="-26684"/>
                  <a:pt x="59263" y="262365"/>
                </a:cubicBezTo>
                <a:cubicBezTo>
                  <a:pt x="43357" y="371331"/>
                  <a:pt x="56596" y="510015"/>
                  <a:pt x="56596" y="573356"/>
                </a:cubicBezTo>
                <a:cubicBezTo>
                  <a:pt x="57073" y="645079"/>
                  <a:pt x="0" y="674404"/>
                  <a:pt x="0" y="674404"/>
                </a:cubicBezTo>
                <a:close/>
              </a:path>
            </a:pathLst>
          </a:custGeom>
          <a:noFill/>
          <a:ln w="19050" cap="flat">
            <a:solidFill>
              <a:schemeClr val="tx1"/>
            </a:solidFill>
            <a:prstDash val="solid"/>
            <a:miter/>
          </a:ln>
        </p:spPr>
        <p:txBody>
          <a:bodyPr rtlCol="0" anchor="ctr"/>
          <a:lstStyle/>
          <a:p>
            <a:endParaRPr lang="en-US"/>
          </a:p>
        </p:txBody>
      </p:sp>
      <p:pic>
        <p:nvPicPr>
          <p:cNvPr id="4" name="Mohammed Hello and 3 more pages - Work - Microsoft​ Edge 2024-03-06 08-59-29">
            <a:hlinkClick r:id="" action="ppaction://media"/>
            <a:extLst>
              <a:ext uri="{FF2B5EF4-FFF2-40B4-BE49-F238E27FC236}">
                <a16:creationId xmlns:a16="http://schemas.microsoft.com/office/drawing/2014/main" id="{2802D1E7-68B4-135B-E7E3-C2A1B9582A18}"/>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5607877" y="1815900"/>
            <a:ext cx="6039627" cy="3231201"/>
          </a:xfrm>
          <a:prstGeom prst="rect">
            <a:avLst/>
          </a:prstGeom>
        </p:spPr>
      </p:pic>
    </p:spTree>
    <p:extLst>
      <p:ext uri="{BB962C8B-B14F-4D97-AF65-F5344CB8AC3E}">
        <p14:creationId xmlns:p14="http://schemas.microsoft.com/office/powerpoint/2010/main" val="213261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38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2A418F-19F2-BACB-7FED-AAC829523463}"/>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3A1B36D5-CBD0-1B2E-1BDB-998629A03194}"/>
              </a:ext>
            </a:extLst>
          </p:cNvPr>
          <p:cNvSpPr>
            <a:spLocks noGrp="1"/>
          </p:cNvSpPr>
          <p:nvPr>
            <p:ph idx="1"/>
          </p:nvPr>
        </p:nvSpPr>
        <p:spPr/>
        <p:txBody>
          <a:bodyPr>
            <a:normAutofit/>
          </a:bodyPr>
          <a:lstStyle/>
          <a:p>
            <a:r>
              <a:rPr lang="en-US" sz="4000" i="0" dirty="0">
                <a:solidFill>
                  <a:srgbClr val="201449"/>
                </a:solidFill>
                <a:effectLst/>
              </a:rPr>
              <a:t>Utilize various AWS services to meet your application's specific needs. For example, use Amazon S3 for media streaming or Amazon EBS for storage, Amazon RDS for databases and EC2 for hosting the webpage.</a:t>
            </a:r>
            <a:endParaRPr lang="en-US" sz="4000" dirty="0"/>
          </a:p>
        </p:txBody>
      </p:sp>
    </p:spTree>
    <p:extLst>
      <p:ext uri="{BB962C8B-B14F-4D97-AF65-F5344CB8AC3E}">
        <p14:creationId xmlns:p14="http://schemas.microsoft.com/office/powerpoint/2010/main" val="11102310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1C223E-AF4C-5A1D-7FBB-3F8B480786EB}"/>
              </a:ext>
            </a:extLst>
          </p:cNvPr>
          <p:cNvSpPr>
            <a:spLocks noGrp="1"/>
          </p:cNvSpPr>
          <p:nvPr>
            <p:ph type="title"/>
          </p:nvPr>
        </p:nvSpPr>
        <p:spPr/>
        <p:txBody>
          <a:bodyPr/>
          <a:lstStyle/>
          <a:p>
            <a:r>
              <a:rPr lang="en-US" dirty="0"/>
              <a:t>Architecture overview</a:t>
            </a:r>
          </a:p>
        </p:txBody>
      </p:sp>
      <p:sp>
        <p:nvSpPr>
          <p:cNvPr id="3" name="Content Placeholder 2">
            <a:extLst>
              <a:ext uri="{FF2B5EF4-FFF2-40B4-BE49-F238E27FC236}">
                <a16:creationId xmlns:a16="http://schemas.microsoft.com/office/drawing/2014/main" id="{1B16D9E3-0711-E815-2AB0-AF75A8CFB62E}"/>
              </a:ext>
            </a:extLst>
          </p:cNvPr>
          <p:cNvSpPr>
            <a:spLocks noGrp="1"/>
          </p:cNvSpPr>
          <p:nvPr>
            <p:ph idx="1"/>
          </p:nvPr>
        </p:nvSpPr>
        <p:spPr/>
        <p:txBody>
          <a:bodyPr/>
          <a:lstStyle/>
          <a:p>
            <a:pPr marL="285750" indent="-285750" algn="l" fontAlgn="base">
              <a:buFont typeface="Arial" panose="020B0604020202020204" pitchFamily="34" charset="0"/>
              <a:buChar char="•"/>
            </a:pPr>
            <a:r>
              <a:rPr lang="en-US" sz="3200" i="0" dirty="0">
                <a:solidFill>
                  <a:srgbClr val="201449"/>
                </a:solidFill>
                <a:effectLst/>
              </a:rPr>
              <a:t>Design and deploy a scalable web application on Amazon Web Services (AWS) utilizing various AWS services.</a:t>
            </a:r>
            <a:endParaRPr lang="en-US" sz="3200" i="0" dirty="0">
              <a:solidFill>
                <a:srgbClr val="000000"/>
              </a:solidFill>
              <a:effectLst/>
            </a:endParaRPr>
          </a:p>
          <a:p>
            <a:pPr marL="285750" indent="-285750" algn="l" rtl="0" fontAlgn="base">
              <a:spcBef>
                <a:spcPts val="1000"/>
              </a:spcBef>
              <a:spcAft>
                <a:spcPts val="0"/>
              </a:spcAft>
              <a:buFont typeface="Arial" panose="020B0604020202020204" pitchFamily="34" charset="0"/>
              <a:buChar char="•"/>
            </a:pPr>
            <a:r>
              <a:rPr lang="en-US" sz="3200" i="0" dirty="0">
                <a:solidFill>
                  <a:srgbClr val="201449"/>
                </a:solidFill>
                <a:effectLst/>
              </a:rPr>
              <a:t>The aim is to create a robust architecture capable of handling varying levels of traffic while maintaining high availability, reliability, and performance.</a:t>
            </a:r>
            <a:endParaRPr lang="en-US" sz="3200" i="0" dirty="0">
              <a:solidFill>
                <a:srgbClr val="000000"/>
              </a:solidFill>
              <a:effectLst/>
            </a:endParaRPr>
          </a:p>
          <a:p>
            <a:pPr marL="457200" indent="-457200">
              <a:buFont typeface="Arial" panose="020B0604020202020204" pitchFamily="34" charset="0"/>
              <a:buChar char="•"/>
            </a:pPr>
            <a:endParaRPr lang="en-US" sz="3200" dirty="0"/>
          </a:p>
          <a:p>
            <a:endParaRPr lang="en-US" dirty="0"/>
          </a:p>
        </p:txBody>
      </p:sp>
    </p:spTree>
    <p:extLst>
      <p:ext uri="{BB962C8B-B14F-4D97-AF65-F5344CB8AC3E}">
        <p14:creationId xmlns:p14="http://schemas.microsoft.com/office/powerpoint/2010/main" val="18873479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5A4680-2FBF-B7DB-B6E6-34D3D2C5DBD5}"/>
              </a:ext>
            </a:extLst>
          </p:cNvPr>
          <p:cNvSpPr>
            <a:spLocks noGrp="1"/>
          </p:cNvSpPr>
          <p:nvPr>
            <p:ph type="title"/>
          </p:nvPr>
        </p:nvSpPr>
        <p:spPr>
          <a:xfrm>
            <a:off x="1020725" y="558210"/>
            <a:ext cx="10333074" cy="1257338"/>
          </a:xfrm>
        </p:spPr>
        <p:txBody>
          <a:bodyPr>
            <a:normAutofit/>
          </a:bodyPr>
          <a:lstStyle/>
          <a:p>
            <a:r>
              <a:rPr lang="en-US" dirty="0"/>
              <a:t>Compute (ec2)</a:t>
            </a:r>
          </a:p>
        </p:txBody>
      </p:sp>
      <p:sp>
        <p:nvSpPr>
          <p:cNvPr id="3" name="Content Placeholder 2">
            <a:extLst>
              <a:ext uri="{FF2B5EF4-FFF2-40B4-BE49-F238E27FC236}">
                <a16:creationId xmlns:a16="http://schemas.microsoft.com/office/drawing/2014/main" id="{6E266769-8BA7-EF79-CBE9-A669A8D5A540}"/>
              </a:ext>
            </a:extLst>
          </p:cNvPr>
          <p:cNvSpPr>
            <a:spLocks noGrp="1"/>
          </p:cNvSpPr>
          <p:nvPr>
            <p:ph idx="1"/>
          </p:nvPr>
        </p:nvSpPr>
        <p:spPr>
          <a:xfrm>
            <a:off x="1020726" y="2014329"/>
            <a:ext cx="10333074" cy="4174435"/>
          </a:xfrm>
        </p:spPr>
        <p:txBody>
          <a:bodyPr>
            <a:normAutofit/>
          </a:bodyPr>
          <a:lstStyle/>
          <a:p>
            <a:r>
              <a:rPr lang="en-US" i="0" dirty="0">
                <a:effectLst/>
              </a:rPr>
              <a:t>EC2 provisioning, Auto Scaling, and Elastic Load Balancing are key components of building scalable applications in the AWS cloud. EC2 allows you to create and manage virtual servers with specific configurations. Auto Scaling automatically adjusts the number of instances based on demand, optimizing resource allocation. Elastic Load Balancing distributes traffic across multiple instances, ensuring high availability and fault tolerance. By combining these services, you can provision instances as needed, scale up or down based on demand, and evenly distribute traffic, enabling your application to handle varying levels of traffic while maintaining performance.</a:t>
            </a:r>
            <a:endParaRPr lang="en-US" sz="4800" dirty="0"/>
          </a:p>
        </p:txBody>
      </p:sp>
    </p:spTree>
    <p:extLst>
      <p:ext uri="{BB962C8B-B14F-4D97-AF65-F5344CB8AC3E}">
        <p14:creationId xmlns:p14="http://schemas.microsoft.com/office/powerpoint/2010/main" val="16155670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B797FC-9739-CAEA-D70F-DEEDDE99CCC2}"/>
              </a:ext>
            </a:extLst>
          </p:cNvPr>
          <p:cNvSpPr>
            <a:spLocks noGrp="1"/>
          </p:cNvSpPr>
          <p:nvPr>
            <p:ph type="title"/>
          </p:nvPr>
        </p:nvSpPr>
        <p:spPr/>
        <p:txBody>
          <a:bodyPr/>
          <a:lstStyle/>
          <a:p>
            <a:r>
              <a:rPr lang="en-US" dirty="0"/>
              <a:t>Storage (S3)</a:t>
            </a:r>
          </a:p>
        </p:txBody>
      </p:sp>
      <p:sp>
        <p:nvSpPr>
          <p:cNvPr id="3" name="Content Placeholder 2">
            <a:extLst>
              <a:ext uri="{FF2B5EF4-FFF2-40B4-BE49-F238E27FC236}">
                <a16:creationId xmlns:a16="http://schemas.microsoft.com/office/drawing/2014/main" id="{C47CC341-148E-5EE2-C748-94762E790A03}"/>
              </a:ext>
            </a:extLst>
          </p:cNvPr>
          <p:cNvSpPr>
            <a:spLocks noGrp="1"/>
          </p:cNvSpPr>
          <p:nvPr>
            <p:ph idx="1"/>
          </p:nvPr>
        </p:nvSpPr>
        <p:spPr/>
        <p:txBody>
          <a:bodyPr>
            <a:normAutofit/>
          </a:bodyPr>
          <a:lstStyle/>
          <a:p>
            <a:r>
              <a:rPr lang="en-US" i="0" dirty="0">
                <a:effectLst/>
              </a:rPr>
              <a:t>S3 (Simple Storage Service) is a scalable and reliable object storage service offered by AWS. It is commonly used for storing static assets like images, videos, and documents. Two important features of S3 are versioning and lifecycle policies. Versioning allows you to keep multiple versions of an object, providing backup and recovery capabilities. Lifecycle policies automate object management based on defined rules, allowing you to transition objects between storage classes or delete them after a certain period. Combining versioning and lifecycle policies ensures the durability and cost efficiency of static assets in S3, making it a reliable solution for cloud storage.</a:t>
            </a:r>
          </a:p>
          <a:p>
            <a:endParaRPr lang="en-US" dirty="0"/>
          </a:p>
        </p:txBody>
      </p:sp>
    </p:spTree>
    <p:extLst>
      <p:ext uri="{BB962C8B-B14F-4D97-AF65-F5344CB8AC3E}">
        <p14:creationId xmlns:p14="http://schemas.microsoft.com/office/powerpoint/2010/main" val="9009045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96297FC-01C2-6D03-8DD7-4503541EEFC7}"/>
              </a:ext>
            </a:extLst>
          </p:cNvPr>
          <p:cNvSpPr>
            <a:spLocks noGrp="1"/>
          </p:cNvSpPr>
          <p:nvPr>
            <p:ph idx="1"/>
          </p:nvPr>
        </p:nvSpPr>
        <p:spPr>
          <a:xfrm>
            <a:off x="1020726" y="477079"/>
            <a:ext cx="10333074" cy="5658678"/>
          </a:xfrm>
        </p:spPr>
        <p:txBody>
          <a:bodyPr>
            <a:normAutofit fontScale="92500" lnSpcReduction="10000"/>
          </a:bodyPr>
          <a:lstStyle/>
          <a:p>
            <a:pPr algn="l"/>
            <a:r>
              <a:rPr lang="en-US" sz="1400" i="0" u="sng" dirty="0">
                <a:effectLst/>
                <a:latin typeface="Arial" panose="020B0604020202020204" pitchFamily="34" charset="0"/>
                <a:cs typeface="Arial" panose="020B0604020202020204" pitchFamily="34" charset="0"/>
              </a:rPr>
              <a:t>Setting up and configuring an S3 bucket involves several steps:</a:t>
            </a:r>
          </a:p>
          <a:p>
            <a:pPr algn="l">
              <a:buFont typeface="+mj-lt"/>
              <a:buAutoNum type="arabicPeriod"/>
            </a:pPr>
            <a:r>
              <a:rPr lang="en-US" sz="1400" b="0" i="0" dirty="0">
                <a:effectLst/>
                <a:latin typeface="Arial" panose="020B0604020202020204" pitchFamily="34" charset="0"/>
                <a:cs typeface="Arial" panose="020B0604020202020204" pitchFamily="34" charset="0"/>
              </a:rPr>
              <a:t>Create an S3 bucket: In the AWS Management Console, navigate to the S3 service and click on "Create bucket." Provide a unique name for your bucket and select the desired region for data storage.</a:t>
            </a:r>
          </a:p>
          <a:p>
            <a:pPr algn="l">
              <a:buFont typeface="+mj-lt"/>
              <a:buAutoNum type="arabicPeriod"/>
            </a:pPr>
            <a:r>
              <a:rPr lang="en-US" sz="1400" b="0" i="0" dirty="0">
                <a:effectLst/>
                <a:latin typeface="Arial" panose="020B0604020202020204" pitchFamily="34" charset="0"/>
                <a:cs typeface="Arial" panose="020B0604020202020204" pitchFamily="34" charset="0"/>
              </a:rPr>
              <a:t>Configure bucket properties: Set the bucket properties according to your requirements. This includes enabling or disabling features like versioning, logging, and server access logging.</a:t>
            </a:r>
          </a:p>
          <a:p>
            <a:pPr algn="l">
              <a:buFont typeface="+mj-lt"/>
              <a:buAutoNum type="arabicPeriod"/>
            </a:pPr>
            <a:r>
              <a:rPr lang="en-US" sz="1400" b="0" i="0" dirty="0">
                <a:effectLst/>
                <a:latin typeface="Arial" panose="020B0604020202020204" pitchFamily="34" charset="0"/>
                <a:cs typeface="Arial" panose="020B0604020202020204" pitchFamily="34" charset="0"/>
              </a:rPr>
              <a:t>Set up bucket permissions: Define access control for your bucket. You can configure bucket-level access policies using AWS Identity and Access Management (IAM) to manage user permissions and control who can access the bucket and perform operations.</a:t>
            </a:r>
          </a:p>
          <a:p>
            <a:pPr algn="l">
              <a:buFont typeface="+mj-lt"/>
              <a:buAutoNum type="arabicPeriod"/>
            </a:pPr>
            <a:r>
              <a:rPr lang="en-US" sz="1400" b="0" i="0" dirty="0">
                <a:effectLst/>
                <a:latin typeface="Arial" panose="020B0604020202020204" pitchFamily="34" charset="0"/>
                <a:cs typeface="Arial" panose="020B0604020202020204" pitchFamily="34" charset="0"/>
              </a:rPr>
              <a:t>Enable CORS (Cross-Origin Resource Sharing): If your bucket needs to serve resources to web pages hosted on different domains, you can configure CORS to control cross-origin requests.</a:t>
            </a:r>
          </a:p>
          <a:p>
            <a:pPr algn="l">
              <a:buFont typeface="+mj-lt"/>
              <a:buAutoNum type="arabicPeriod"/>
            </a:pPr>
            <a:r>
              <a:rPr lang="en-US" sz="1400" b="0" i="0" dirty="0">
                <a:effectLst/>
                <a:latin typeface="Arial" panose="020B0604020202020204" pitchFamily="34" charset="0"/>
                <a:cs typeface="Arial" panose="020B0604020202020204" pitchFamily="34" charset="0"/>
              </a:rPr>
              <a:t>Set up bucket encryption: Enable server-side encryption to protect your data at rest. You can choose to use AWS Key Management Service (KMS) or Amazon S3 managed keys for encryption.</a:t>
            </a:r>
          </a:p>
          <a:p>
            <a:pPr algn="l">
              <a:buFont typeface="+mj-lt"/>
              <a:buAutoNum type="arabicPeriod"/>
            </a:pPr>
            <a:r>
              <a:rPr lang="en-US" sz="1400" b="0" i="0" dirty="0">
                <a:effectLst/>
                <a:latin typeface="Arial" panose="020B0604020202020204" pitchFamily="34" charset="0"/>
                <a:cs typeface="Arial" panose="020B0604020202020204" pitchFamily="34" charset="0"/>
              </a:rPr>
              <a:t>Configure lifecycle policies: Use lifecycle policies to automate object management. For example, you can specify rules to transition objects to different storage classes or delete them after a certain period of time.</a:t>
            </a:r>
          </a:p>
          <a:p>
            <a:pPr algn="l">
              <a:buFont typeface="+mj-lt"/>
              <a:buAutoNum type="arabicPeriod"/>
            </a:pPr>
            <a:r>
              <a:rPr lang="en-US" sz="1400" b="0" i="0" dirty="0">
                <a:effectLst/>
                <a:latin typeface="Arial" panose="020B0604020202020204" pitchFamily="34" charset="0"/>
                <a:cs typeface="Arial" panose="020B0604020202020204" pitchFamily="34" charset="0"/>
              </a:rPr>
              <a:t>Enable logging and monitoring: Enable access logging for your bucket to track requests and activities. You can also set up event notifications to trigger actions when specific events occur, such as object creation or deletion.</a:t>
            </a:r>
          </a:p>
          <a:p>
            <a:pPr algn="l">
              <a:buFont typeface="+mj-lt"/>
              <a:buAutoNum type="arabicPeriod"/>
            </a:pPr>
            <a:r>
              <a:rPr lang="en-US" sz="1400" b="0" i="0" dirty="0">
                <a:effectLst/>
                <a:latin typeface="Arial" panose="020B0604020202020204" pitchFamily="34" charset="0"/>
                <a:cs typeface="Arial" panose="020B0604020202020204" pitchFamily="34" charset="0"/>
              </a:rPr>
              <a:t>Fine-tune performance and scalability: You can configure options like Transfer Acceleration to optimize data transfer speed, and enable static website hosting if you want to serve static web content directly from your bucket.</a:t>
            </a:r>
          </a:p>
          <a:p>
            <a:pPr algn="l">
              <a:buFont typeface="+mj-lt"/>
              <a:buAutoNum type="arabicPeriod"/>
            </a:pPr>
            <a:r>
              <a:rPr lang="en-US" sz="1400" b="0" i="0" dirty="0">
                <a:effectLst/>
                <a:latin typeface="Arial" panose="020B0604020202020204" pitchFamily="34" charset="0"/>
                <a:cs typeface="Arial" panose="020B0604020202020204" pitchFamily="34" charset="0"/>
              </a:rPr>
              <a:t>Apply best practices and security measures: Follow AWS security best practices, such as implementing strong IAM policies, regularly reviewing bucket permissions, and enabling MFA (Multi-Factor Authentication) delete protection.</a:t>
            </a:r>
          </a:p>
          <a:p>
            <a:pPr algn="l">
              <a:buFont typeface="+mj-lt"/>
              <a:buAutoNum type="arabicPeriod"/>
            </a:pPr>
            <a:r>
              <a:rPr lang="en-US" sz="1400" b="0" i="0" dirty="0">
                <a:effectLst/>
                <a:latin typeface="Arial" panose="020B0604020202020204" pitchFamily="34" charset="0"/>
                <a:cs typeface="Arial" panose="020B0604020202020204" pitchFamily="34" charset="0"/>
              </a:rPr>
              <a:t>Test and validate: Once the bucket setup is complete, test the configurations and permissions to ensure that the bucket is functioning as expected and that access controls are properly enforced.</a:t>
            </a:r>
          </a:p>
        </p:txBody>
      </p:sp>
    </p:spTree>
    <p:extLst>
      <p:ext uri="{BB962C8B-B14F-4D97-AF65-F5344CB8AC3E}">
        <p14:creationId xmlns:p14="http://schemas.microsoft.com/office/powerpoint/2010/main" val="25645211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6D7AAD-2B69-EB52-960E-7ACCF7ECF3EC}"/>
              </a:ext>
            </a:extLst>
          </p:cNvPr>
          <p:cNvSpPr>
            <a:spLocks noGrp="1"/>
          </p:cNvSpPr>
          <p:nvPr>
            <p:ph type="title"/>
          </p:nvPr>
        </p:nvSpPr>
        <p:spPr/>
        <p:txBody>
          <a:bodyPr/>
          <a:lstStyle/>
          <a:p>
            <a:r>
              <a:rPr lang="en-US" dirty="0"/>
              <a:t>Database (aws rds)</a:t>
            </a:r>
          </a:p>
        </p:txBody>
      </p:sp>
      <p:sp>
        <p:nvSpPr>
          <p:cNvPr id="3" name="Content Placeholder 2">
            <a:extLst>
              <a:ext uri="{FF2B5EF4-FFF2-40B4-BE49-F238E27FC236}">
                <a16:creationId xmlns:a16="http://schemas.microsoft.com/office/drawing/2014/main" id="{1B7BC4B0-245E-63C6-2BC8-C7236851C9CC}"/>
              </a:ext>
            </a:extLst>
          </p:cNvPr>
          <p:cNvSpPr>
            <a:spLocks noGrp="1"/>
          </p:cNvSpPr>
          <p:nvPr>
            <p:ph idx="1"/>
          </p:nvPr>
        </p:nvSpPr>
        <p:spPr/>
        <p:txBody>
          <a:bodyPr>
            <a:normAutofit lnSpcReduction="10000"/>
          </a:bodyPr>
          <a:lstStyle/>
          <a:p>
            <a:r>
              <a:rPr lang="en-US" dirty="0"/>
              <a:t>RDS (Relational Database Service) and DynamoDB are two AWS database services that serve different needs. RDS offers scalable, managed relational databases for structured data, while DynamoDB provides a fully managed NoSQL database for semi-structured or unstructured data. RDS is suitable for applications requiring complex queries and ACID compliance, while DynamoDB excels in high scalability and low-latency performance. Factors to consider when choosing between them include data model, scalability, performance, cost, and database management responsibilities. RDS is commonly used for transactional apps, content management systems, and data warehousing, while DynamoDB is popular for real-time bidding, gaming, mobile apps, and IoT applications.</a:t>
            </a:r>
          </a:p>
        </p:txBody>
      </p:sp>
    </p:spTree>
    <p:extLst>
      <p:ext uri="{BB962C8B-B14F-4D97-AF65-F5344CB8AC3E}">
        <p14:creationId xmlns:p14="http://schemas.microsoft.com/office/powerpoint/2010/main" val="36642111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19CEF84-92B2-0182-92BB-882B6783E2E4}"/>
              </a:ext>
            </a:extLst>
          </p:cNvPr>
          <p:cNvSpPr>
            <a:spLocks noGrp="1"/>
          </p:cNvSpPr>
          <p:nvPr>
            <p:ph idx="1"/>
          </p:nvPr>
        </p:nvSpPr>
        <p:spPr>
          <a:xfrm>
            <a:off x="929463" y="490330"/>
            <a:ext cx="10333074" cy="5658679"/>
          </a:xfrm>
        </p:spPr>
        <p:txBody>
          <a:bodyPr>
            <a:normAutofit fontScale="92500" lnSpcReduction="20000"/>
          </a:bodyPr>
          <a:lstStyle/>
          <a:p>
            <a:r>
              <a:rPr lang="en-US" sz="1600" dirty="0">
                <a:latin typeface="Arial" panose="020B0604020202020204" pitchFamily="34" charset="0"/>
                <a:cs typeface="Arial" panose="020B0604020202020204" pitchFamily="34" charset="0"/>
              </a:rPr>
              <a:t>Data replication and backup strategies are essential for ensuring data durability, availability, and recovery in AWS RDS and DynamoDB.</a:t>
            </a:r>
          </a:p>
          <a:p>
            <a:endParaRPr lang="en-US" sz="1600" dirty="0">
              <a:latin typeface="Arial" panose="020B0604020202020204" pitchFamily="34" charset="0"/>
              <a:cs typeface="Arial" panose="020B0604020202020204" pitchFamily="34" charset="0"/>
            </a:endParaRPr>
          </a:p>
          <a:p>
            <a:r>
              <a:rPr lang="en-US" sz="1600" dirty="0">
                <a:latin typeface="Arial" panose="020B0604020202020204" pitchFamily="34" charset="0"/>
                <a:cs typeface="Arial" panose="020B0604020202020204" pitchFamily="34" charset="0"/>
              </a:rPr>
              <a:t>For AWS RDS:</a:t>
            </a:r>
          </a:p>
          <a:p>
            <a:endParaRPr lang="en-US" sz="1600" dirty="0">
              <a:latin typeface="Arial" panose="020B0604020202020204" pitchFamily="34" charset="0"/>
              <a:cs typeface="Arial" panose="020B0604020202020204" pitchFamily="34" charset="0"/>
            </a:endParaRPr>
          </a:p>
          <a:p>
            <a:r>
              <a:rPr lang="en-US" sz="1600" dirty="0">
                <a:latin typeface="Arial" panose="020B0604020202020204" pitchFamily="34" charset="0"/>
                <a:cs typeface="Arial" panose="020B0604020202020204" pitchFamily="34" charset="0"/>
              </a:rPr>
              <a:t>Data replication includes Multi-AZ replication for high availability and synchronous data replication to a standby replica in a different AZ. Read replicas allow for scaling read-intensive workloads.</a:t>
            </a:r>
          </a:p>
          <a:p>
            <a:r>
              <a:rPr lang="en-US" sz="1600" dirty="0">
                <a:latin typeface="Arial" panose="020B0604020202020204" pitchFamily="34" charset="0"/>
                <a:cs typeface="Arial" panose="020B0604020202020204" pitchFamily="34" charset="0"/>
              </a:rPr>
              <a:t>Backup strategies involve automated backups with configurable retention periods and the ability to restore to any point in time. Manual snapshots provide additional flexibility for long-term backups and database changes.</a:t>
            </a:r>
          </a:p>
          <a:p>
            <a:r>
              <a:rPr lang="en-US" sz="1600" dirty="0">
                <a:latin typeface="Arial" panose="020B0604020202020204" pitchFamily="34" charset="0"/>
                <a:cs typeface="Arial" panose="020B0604020202020204" pitchFamily="34" charset="0"/>
              </a:rPr>
              <a:t>For AWS DynamoDB:</a:t>
            </a:r>
          </a:p>
          <a:p>
            <a:endParaRPr lang="en-US" sz="1600" dirty="0">
              <a:latin typeface="Arial" panose="020B0604020202020204" pitchFamily="34" charset="0"/>
              <a:cs typeface="Arial" panose="020B0604020202020204" pitchFamily="34" charset="0"/>
            </a:endParaRPr>
          </a:p>
          <a:p>
            <a:r>
              <a:rPr lang="en-US" sz="1600" dirty="0">
                <a:latin typeface="Arial" panose="020B0604020202020204" pitchFamily="34" charset="0"/>
                <a:cs typeface="Arial" panose="020B0604020202020204" pitchFamily="34" charset="0"/>
              </a:rPr>
              <a:t>Data replication is achieved through global tables for multi-region replication and DynamoDB Streams for capturing and replicating changes in real-time.</a:t>
            </a:r>
          </a:p>
          <a:p>
            <a:r>
              <a:rPr lang="en-US" sz="1600" dirty="0">
                <a:latin typeface="Arial" panose="020B0604020202020204" pitchFamily="34" charset="0"/>
                <a:cs typeface="Arial" panose="020B0604020202020204" pitchFamily="34" charset="0"/>
              </a:rPr>
              <a:t>Backup strategies include on-demand backups stored in Amazon S3, which can be restored to a new table or rolled back to a previous state. Time-point recovery allows restoring a table to any specific point within the last 35 days.</a:t>
            </a:r>
          </a:p>
          <a:p>
            <a:r>
              <a:rPr lang="en-US" sz="1600" dirty="0">
                <a:latin typeface="Arial" panose="020B0604020202020204" pitchFamily="34" charset="0"/>
                <a:cs typeface="Arial" panose="020B0604020202020204" pitchFamily="34" charset="0"/>
              </a:rPr>
              <a:t>Combining strategies like Multi-AZ deployment, read replicas, automated backups, and cross-region replication enhances data durability, availability, and disaster recovery capabilities.</a:t>
            </a:r>
          </a:p>
          <a:p>
            <a:endParaRPr lang="en-US" sz="1600" dirty="0">
              <a:latin typeface="Arial" panose="020B0604020202020204" pitchFamily="34" charset="0"/>
              <a:cs typeface="Arial" panose="020B0604020202020204" pitchFamily="34" charset="0"/>
            </a:endParaRPr>
          </a:p>
          <a:p>
            <a:r>
              <a:rPr lang="en-US" sz="1600" dirty="0">
                <a:latin typeface="Arial" panose="020B0604020202020204" pitchFamily="34" charset="0"/>
                <a:cs typeface="Arial" panose="020B0604020202020204" pitchFamily="34" charset="0"/>
              </a:rPr>
              <a:t>Overall, data replication and backup strategies in both RDS and DynamoDB are crucial for maintaining data integrity, minimizing downtime, and facilitating data recovery in case of failures or disasters.</a:t>
            </a:r>
          </a:p>
        </p:txBody>
      </p:sp>
    </p:spTree>
    <p:extLst>
      <p:ext uri="{BB962C8B-B14F-4D97-AF65-F5344CB8AC3E}">
        <p14:creationId xmlns:p14="http://schemas.microsoft.com/office/powerpoint/2010/main" val="5214637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45F066-8D21-0899-CCAD-616BEBCACC94}"/>
              </a:ext>
            </a:extLst>
          </p:cNvPr>
          <p:cNvSpPr>
            <a:spLocks noGrp="1"/>
          </p:cNvSpPr>
          <p:nvPr>
            <p:ph type="title"/>
          </p:nvPr>
        </p:nvSpPr>
        <p:spPr/>
        <p:txBody>
          <a:bodyPr/>
          <a:lstStyle/>
          <a:p>
            <a:r>
              <a:rPr lang="en-US" dirty="0"/>
              <a:t>Networking (vpc)</a:t>
            </a:r>
          </a:p>
        </p:txBody>
      </p:sp>
      <p:sp>
        <p:nvSpPr>
          <p:cNvPr id="3" name="Content Placeholder 2">
            <a:extLst>
              <a:ext uri="{FF2B5EF4-FFF2-40B4-BE49-F238E27FC236}">
                <a16:creationId xmlns:a16="http://schemas.microsoft.com/office/drawing/2014/main" id="{72508B9E-DECA-A0CF-91AE-74FB04366CB2}"/>
              </a:ext>
            </a:extLst>
          </p:cNvPr>
          <p:cNvSpPr>
            <a:spLocks noGrp="1"/>
          </p:cNvSpPr>
          <p:nvPr>
            <p:ph idx="1"/>
          </p:nvPr>
        </p:nvSpPr>
        <p:spPr/>
        <p:txBody>
          <a:bodyPr>
            <a:normAutofit fontScale="92500"/>
          </a:bodyPr>
          <a:lstStyle/>
          <a:p>
            <a:pPr algn="l"/>
            <a:r>
              <a:rPr lang="en-US" i="0" dirty="0">
                <a:effectLst/>
              </a:rPr>
              <a:t>VPC setup involves creating a virtual network within AWS, defining IP address ranges, configuring subnets, routing tables, and security settings. It provides a secure and isolated environment for AWS resources.</a:t>
            </a:r>
          </a:p>
          <a:p>
            <a:pPr algn="l"/>
            <a:r>
              <a:rPr lang="en-US" i="0" dirty="0">
                <a:effectLst/>
              </a:rPr>
              <a:t>Route 53 DNS routing is an AWS service for managing domain names and routing traffic to different resources based on routing policies. It enables efficient DNS resolution and helps in directing traffic to the appropriate destinations.</a:t>
            </a:r>
          </a:p>
          <a:p>
            <a:pPr algn="l"/>
            <a:r>
              <a:rPr lang="en-US" i="0" dirty="0">
                <a:effectLst/>
              </a:rPr>
              <a:t>CloudFront CDN is a content delivery network service that accelerates the delivery of web content to users worldwide. It caches content at edge locations, reducing latency and improving performance.</a:t>
            </a:r>
          </a:p>
          <a:p>
            <a:endParaRPr lang="en-US" dirty="0"/>
          </a:p>
        </p:txBody>
      </p:sp>
    </p:spTree>
    <p:extLst>
      <p:ext uri="{BB962C8B-B14F-4D97-AF65-F5344CB8AC3E}">
        <p14:creationId xmlns:p14="http://schemas.microsoft.com/office/powerpoint/2010/main" val="2642337610"/>
      </p:ext>
    </p:extLst>
  </p:cSld>
  <p:clrMapOvr>
    <a:masterClrMapping/>
  </p:clrMapOvr>
</p:sld>
</file>

<file path=ppt/theme/theme1.xml><?xml version="1.0" encoding="utf-8"?>
<a:theme xmlns:a="http://schemas.openxmlformats.org/drawingml/2006/main" name="ChitchatVTI">
  <a:themeElements>
    <a:clrScheme name="AnalogousFromDarkSeedLeftStep">
      <a:dk1>
        <a:srgbClr val="000000"/>
      </a:dk1>
      <a:lt1>
        <a:srgbClr val="FFFFFF"/>
      </a:lt1>
      <a:dk2>
        <a:srgbClr val="1B2B30"/>
      </a:dk2>
      <a:lt2>
        <a:srgbClr val="F0F3F2"/>
      </a:lt2>
      <a:accent1>
        <a:srgbClr val="C34D80"/>
      </a:accent1>
      <a:accent2>
        <a:srgbClr val="B13B9F"/>
      </a:accent2>
      <a:accent3>
        <a:srgbClr val="A44DC3"/>
      </a:accent3>
      <a:accent4>
        <a:srgbClr val="6641B4"/>
      </a:accent4>
      <a:accent5>
        <a:srgbClr val="4D58C3"/>
      </a:accent5>
      <a:accent6>
        <a:srgbClr val="3B78B1"/>
      </a:accent6>
      <a:hlink>
        <a:srgbClr val="483FBF"/>
      </a:hlink>
      <a:folHlink>
        <a:srgbClr val="7F7F7F"/>
      </a:folHlink>
    </a:clrScheme>
    <a:fontScheme name="The Hand">
      <a:majorFont>
        <a:latin typeface="The Serif Hand"/>
        <a:ea typeface=""/>
        <a:cs typeface=""/>
      </a:majorFont>
      <a:minorFont>
        <a:latin typeface="The Ha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hitchatVTI" id="{08BB1610-1071-4750-BA6F-EA15E875FFCD}" vid="{D7BDF053-2181-45AE-9365-FFAA906CB43F}"/>
    </a:ext>
  </a:extLst>
</a:theme>
</file>

<file path=docProps/app.xml><?xml version="1.0" encoding="utf-8"?>
<Properties xmlns="http://schemas.openxmlformats.org/officeDocument/2006/extended-properties" xmlns:vt="http://schemas.openxmlformats.org/officeDocument/2006/docPropsVTypes">
  <TotalTime>114</TotalTime>
  <Words>1585</Words>
  <Application>Microsoft Office PowerPoint</Application>
  <PresentationFormat>Widescreen</PresentationFormat>
  <Paragraphs>61</Paragraphs>
  <Slides>16</Slides>
  <Notes>0</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16</vt:i4>
      </vt:variant>
    </vt:vector>
  </HeadingPairs>
  <TitlesOfParts>
    <vt:vector size="20" baseType="lpstr">
      <vt:lpstr>Arial</vt:lpstr>
      <vt:lpstr>The Hand</vt:lpstr>
      <vt:lpstr>The Serif Hand</vt:lpstr>
      <vt:lpstr>ChitchatVTI</vt:lpstr>
      <vt:lpstr>Building a scalable web application on aws</vt:lpstr>
      <vt:lpstr>introduction</vt:lpstr>
      <vt:lpstr>Architecture overview</vt:lpstr>
      <vt:lpstr>Compute (ec2)</vt:lpstr>
      <vt:lpstr>Storage (S3)</vt:lpstr>
      <vt:lpstr>PowerPoint Presentation</vt:lpstr>
      <vt:lpstr>Database (aws rds)</vt:lpstr>
      <vt:lpstr>PowerPoint Presentation</vt:lpstr>
      <vt:lpstr>Networking (vpc)</vt:lpstr>
      <vt:lpstr>PowerPoint Presentation</vt:lpstr>
      <vt:lpstr>Implementation details</vt:lpstr>
      <vt:lpstr>Highlights of challenges faced during implementation.</vt:lpstr>
      <vt:lpstr>Scalability and performance testing </vt:lpstr>
      <vt:lpstr>Key findings and accomplishments</vt:lpstr>
      <vt:lpstr>conclusion</vt:lpstr>
      <vt:lpstr>Short video</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Building a scalable web application on aws</dc:title>
  <dc:creator>NV21070 - MOHAMMED HUSSAIN</dc:creator>
  <cp:lastModifiedBy>NV21070 - MOHAMMED HUSSAIN</cp:lastModifiedBy>
  <cp:revision>1</cp:revision>
  <dcterms:created xsi:type="dcterms:W3CDTF">2024-03-06T06:09:36Z</dcterms:created>
  <dcterms:modified xsi:type="dcterms:W3CDTF">2024-03-06T08:12:54Z</dcterms:modified>
</cp:coreProperties>
</file>